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92" r:id="rId2"/>
    <p:sldId id="260" r:id="rId3"/>
    <p:sldId id="324" r:id="rId4"/>
    <p:sldId id="327" r:id="rId5"/>
    <p:sldId id="333" r:id="rId6"/>
    <p:sldId id="331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D326827-52D5-4547-0E38-674FE951E23E}" name="Jasmin Panier" initials="JP" userId="S::jasmin@diginlab.com::231f1c4b-ef9a-45fb-9822-4d4abed58a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936"/>
    <p:restoredTop sz="71688"/>
  </p:normalViewPr>
  <p:slideViewPr>
    <p:cSldViewPr snapToGrid="0">
      <p:cViewPr varScale="1">
        <p:scale>
          <a:sx n="145" d="100"/>
          <a:sy n="145" d="100"/>
        </p:scale>
        <p:origin x="250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2C156-68E2-E64E-812B-A2EAB5ABFEDD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79F3F-1204-FB4E-8784-7C70235F05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227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0629b5ba96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20629b5ba96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4B35C6-D246-4588-9C47-2AECE36C20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D46622-8D45-3BCA-B6ED-5BC427D72E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8183441-060C-47CD-53C3-A35591B9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E76A28-B5F2-FD6C-ADE5-12E8AAF20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B05716C-BC9F-788B-6966-6C98EADA7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109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BD091-1114-DEE5-C4F2-676643965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31AC762-0D9B-10C8-8C20-74C2C6B56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69ADD3-3C30-0AEC-23B8-7CA4AAEFA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536DEE-E986-6360-6E64-D147E6FC7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69F5BD-E27F-C2BE-A957-ECD5DD3C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5311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7A4483A-33B4-27C9-BA06-087C40C1FD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B70250E-D0A7-CE37-95E4-5F0720A58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25BA0C-D0FC-E053-32C6-D1D69B6C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58B3DD1-B12F-A23F-FE21-C0FAF178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95C892-CC62-69C5-1F07-12E0D89D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5922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990359" y="6168999"/>
            <a:ext cx="235434" cy="234951"/>
          </a:xfrm>
          <a:prstGeom prst="rect">
            <a:avLst/>
          </a:prstGeom>
        </p:spPr>
        <p:txBody>
          <a:bodyPr/>
          <a:lstStyle>
            <a:lvl1pPr algn="r">
              <a:defRPr sz="1250">
                <a:solidFill>
                  <a:srgbClr val="C0C0C0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07AAE3-3B98-AB42-9E8C-9447438E61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2358" y="-11735"/>
            <a:ext cx="12222000" cy="6894000"/>
          </a:xfrm>
          <a:custGeom>
            <a:avLst/>
            <a:gdLst>
              <a:gd name="connsiteX0" fmla="*/ 0 w 24384000"/>
              <a:gd name="connsiteY0" fmla="*/ 0 h 13714756"/>
              <a:gd name="connsiteX1" fmla="*/ 24384000 w 24384000"/>
              <a:gd name="connsiteY1" fmla="*/ 0 h 13714756"/>
              <a:gd name="connsiteX2" fmla="*/ 24384000 w 24384000"/>
              <a:gd name="connsiteY2" fmla="*/ 13714756 h 13714756"/>
              <a:gd name="connsiteX3" fmla="*/ 0 w 24384000"/>
              <a:gd name="connsiteY3" fmla="*/ 13714756 h 1371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13714756">
                <a:moveTo>
                  <a:pt x="0" y="0"/>
                </a:moveTo>
                <a:lnTo>
                  <a:pt x="24384000" y="0"/>
                </a:lnTo>
                <a:lnTo>
                  <a:pt x="24384000" y="13714756"/>
                </a:lnTo>
                <a:lnTo>
                  <a:pt x="0" y="137147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en-MN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68783469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4DE627-7175-6F77-984C-25F725EEC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FD2F196-B84A-A41F-1550-296059951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CCFA83D-2566-7855-7688-6EF55D6DE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502FA0-DA23-DC34-DD67-8A732CA14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745847-F6B3-65C9-A7DC-A3C7B4658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464A32B-4D70-18AF-8C3E-E1215E6DA3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9701" y="230188"/>
            <a:ext cx="766999" cy="6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18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F18011-C890-26A5-1DF2-0630B5580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6B2859A-0E78-037E-8AC1-9E8E40F21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7C229D-8E84-F49B-0AD0-FA6C43327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270303-E148-61E0-7899-9BCA87E19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447B42-4DA8-E50A-830D-CBD707ADF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307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6619DC-3CCF-E226-AFDF-8F18201A3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DAAE54-1C1C-9E2A-A496-61D7D2C241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BB0AA54-479E-52D0-581A-BD4C94A5C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AEEA2F9-A8D7-EAE3-774B-7313ECB48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88A127-C5CB-DC1F-0336-1BDDDE7B1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DA031-E029-4031-F80C-A9B2959FE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188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1C1182-7657-F057-AF5B-2C715C3DF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3EBB10-BDC0-4B12-A648-C97CEB788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525E38F-4725-9857-3697-BC4C8E821B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56561E9-311A-BCA3-DFC2-468CD54965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BDEEA98-867D-DF85-AF57-3E4E89D4F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7A5C2DA-0341-8EB9-F0E4-23A3FB868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872A47A-3DDE-B5A5-3842-D2CABF23A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6D2497-AE61-B0AD-215C-67B3098C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067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8D8AE-B7C3-1BCF-BE7E-741D33F71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6A77124-3717-5424-F7D9-E9C8C722D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07A54A-A752-306A-983A-5E998ABBC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54CAA75-EF22-9E82-6012-96EB8985C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525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E46DCA-4106-66F5-7194-75D11CF1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4E87FB8-6DAC-CCCC-C457-8860FF135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829C6EB-763C-73B4-00EA-CBD96439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5708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FAF63C-0096-9827-B3D0-DF288BC03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B410B74-1B12-8832-4528-04F8AE3BF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D7D50CB-C5C3-CD08-345A-D5D275FA2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EF88C98-4C67-B204-0E61-CE55A1DD8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7838BD-2AC2-6769-DC83-05AF23DC6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A17004D-2510-D85B-4F59-055D29564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006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B6A6E-211E-4CB5-C805-2711A35FC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13BCD51-E5AB-4625-96D4-2288BDACB0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B4CE4F8-B80B-A036-AB01-E38159B09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936FC06-C2A9-64F0-9215-4BD140CAA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34D8E39-D790-7CDD-6277-2AB867E5D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376831C-718D-A79E-CC24-545295532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64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FBACD74-04D7-3925-1E97-C4D86F582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F663299-0F72-DF0F-5433-1659C9B62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01DD53-B794-D2F7-25EC-DA6C281CCA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47EAE-4B0B-034D-9EBB-5FFE39FBF88F}" type="datetimeFigureOut">
              <a:rPr lang="de-DE" smtClean="0"/>
              <a:t>14.06.23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FA286A-998D-CA8F-9C5E-F1D12B96D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535ED3-19EC-745F-0436-479FE5469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0C0A9-139B-8740-8F4D-A63E3303C5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972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svg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19" Type="http://schemas.openxmlformats.org/officeDocument/2006/relationships/image" Target="../media/image1.pn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.sv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4.svg"/><Relationship Id="rId7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OLO"/>
          <p:cNvSpPr txBox="1"/>
          <p:nvPr/>
        </p:nvSpPr>
        <p:spPr>
          <a:xfrm>
            <a:off x="1222713" y="2546707"/>
            <a:ext cx="4052391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7000" b="1" spc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de-CH" sz="5400" spc="0" dirty="0" err="1">
                <a:solidFill>
                  <a:srgbClr val="FEB625"/>
                </a:solidFill>
                <a:latin typeface="Poppins" pitchFamily="2" charset="77"/>
                <a:cs typeface="Poppins" pitchFamily="2" charset="77"/>
              </a:rPr>
              <a:t>PrivacyBee</a:t>
            </a:r>
            <a:endParaRPr sz="5400" spc="0" dirty="0">
              <a:solidFill>
                <a:srgbClr val="FEB625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08" name="PITCH DECK TEMPLATE"/>
          <p:cNvSpPr txBox="1"/>
          <p:nvPr/>
        </p:nvSpPr>
        <p:spPr>
          <a:xfrm>
            <a:off x="1222713" y="3355293"/>
            <a:ext cx="4873287" cy="7284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algn="l"/>
            <a:r>
              <a:rPr lang="de-CH" sz="2200" dirty="0">
                <a:solidFill>
                  <a:srgbClr val="0F172A"/>
                </a:solidFill>
                <a:latin typeface="Poppins" pitchFamily="2" charset="77"/>
                <a:cs typeface="Poppins" pitchFamily="2" charset="77"/>
              </a:rPr>
              <a:t>Die sichere Datenschutzerklärung für Ihre Website</a:t>
            </a:r>
            <a:endParaRPr sz="2200" dirty="0">
              <a:solidFill>
                <a:srgbClr val="0F172A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Google Shape;1189;p43">
            <a:extLst>
              <a:ext uri="{FF2B5EF4-FFF2-40B4-BE49-F238E27FC236}">
                <a16:creationId xmlns:a16="http://schemas.microsoft.com/office/drawing/2014/main" id="{71F90151-F7FB-00D2-1599-2AC0B7586075}"/>
              </a:ext>
            </a:extLst>
          </p:cNvPr>
          <p:cNvSpPr/>
          <p:nvPr/>
        </p:nvSpPr>
        <p:spPr>
          <a:xfrm>
            <a:off x="5857183" y="5091438"/>
            <a:ext cx="2705100" cy="304800"/>
          </a:xfrm>
          <a:custGeom>
            <a:avLst/>
            <a:gdLst/>
            <a:ahLst/>
            <a:cxnLst/>
            <a:rect l="l" t="t" r="r" b="b"/>
            <a:pathLst>
              <a:path w="108204" h="12192" extrusionOk="0">
                <a:moveTo>
                  <a:pt x="0" y="0"/>
                </a:moveTo>
                <a:cubicBezTo>
                  <a:pt x="4605" y="6907"/>
                  <a:pt x="13415" y="12192"/>
                  <a:pt x="21717" y="12192"/>
                </a:cubicBezTo>
                <a:cubicBezTo>
                  <a:pt x="32119" y="12192"/>
                  <a:pt x="41137" y="4138"/>
                  <a:pt x="51435" y="2667"/>
                </a:cubicBezTo>
                <a:cubicBezTo>
                  <a:pt x="59943" y="1452"/>
                  <a:pt x="67311" y="9834"/>
                  <a:pt x="75819" y="11049"/>
                </a:cubicBezTo>
                <a:cubicBezTo>
                  <a:pt x="86827" y="12622"/>
                  <a:pt x="98258" y="8021"/>
                  <a:pt x="108204" y="304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3" name="Google Shape;1190;p43">
            <a:extLst>
              <a:ext uri="{FF2B5EF4-FFF2-40B4-BE49-F238E27FC236}">
                <a16:creationId xmlns:a16="http://schemas.microsoft.com/office/drawing/2014/main" id="{ADCA200F-6909-14D5-E8D4-DE68B548756E}"/>
              </a:ext>
            </a:extLst>
          </p:cNvPr>
          <p:cNvSpPr/>
          <p:nvPr/>
        </p:nvSpPr>
        <p:spPr>
          <a:xfrm>
            <a:off x="9350773" y="5091708"/>
            <a:ext cx="2916387" cy="368236"/>
          </a:xfrm>
          <a:custGeom>
            <a:avLst/>
            <a:gdLst/>
            <a:ahLst/>
            <a:cxnLst/>
            <a:rect l="l" t="t" r="r" b="b"/>
            <a:pathLst>
              <a:path w="112776" h="13670" extrusionOk="0">
                <a:moveTo>
                  <a:pt x="0" y="6223"/>
                </a:moveTo>
                <a:cubicBezTo>
                  <a:pt x="7964" y="14187"/>
                  <a:pt x="23749" y="16002"/>
                  <a:pt x="33528" y="10414"/>
                </a:cubicBezTo>
                <a:cubicBezTo>
                  <a:pt x="36195" y="8890"/>
                  <a:pt x="37743" y="1270"/>
                  <a:pt x="34671" y="1270"/>
                </a:cubicBezTo>
                <a:cubicBezTo>
                  <a:pt x="33080" y="1270"/>
                  <a:pt x="31948" y="3931"/>
                  <a:pt x="32385" y="5461"/>
                </a:cubicBezTo>
                <a:cubicBezTo>
                  <a:pt x="34484" y="12808"/>
                  <a:pt x="46919" y="12638"/>
                  <a:pt x="54483" y="11557"/>
                </a:cubicBezTo>
                <a:cubicBezTo>
                  <a:pt x="65021" y="10052"/>
                  <a:pt x="74144" y="2977"/>
                  <a:pt x="84582" y="889"/>
                </a:cubicBezTo>
                <a:cubicBezTo>
                  <a:pt x="93819" y="-958"/>
                  <a:pt x="103638" y="509"/>
                  <a:pt x="112776" y="2794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C7C6AF6-080F-F913-A0F1-2B5FD4508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784" y="1398056"/>
            <a:ext cx="4798583" cy="3944236"/>
          </a:xfrm>
          <a:prstGeom prst="rect">
            <a:avLst/>
          </a:prstGeom>
        </p:spPr>
      </p:pic>
      <p:grpSp>
        <p:nvGrpSpPr>
          <p:cNvPr id="13" name="Google Shape;405;p18">
            <a:extLst>
              <a:ext uri="{FF2B5EF4-FFF2-40B4-BE49-F238E27FC236}">
                <a16:creationId xmlns:a16="http://schemas.microsoft.com/office/drawing/2014/main" id="{F7927096-344F-8F87-ECC0-9D2E0E294610}"/>
              </a:ext>
            </a:extLst>
          </p:cNvPr>
          <p:cNvGrpSpPr/>
          <p:nvPr/>
        </p:nvGrpSpPr>
        <p:grpSpPr>
          <a:xfrm rot="14348488">
            <a:off x="10383359" y="5396238"/>
            <a:ext cx="2450375" cy="2355300"/>
            <a:chOff x="3628425" y="1303525"/>
            <a:chExt cx="2450375" cy="2355300"/>
          </a:xfrm>
        </p:grpSpPr>
        <p:sp>
          <p:nvSpPr>
            <p:cNvPr id="14" name="Google Shape;406;p18">
              <a:extLst>
                <a:ext uri="{FF2B5EF4-FFF2-40B4-BE49-F238E27FC236}">
                  <a16:creationId xmlns:a16="http://schemas.microsoft.com/office/drawing/2014/main" id="{A25063D4-41E7-639E-0712-23EA9092D459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7;p18">
              <a:extLst>
                <a:ext uri="{FF2B5EF4-FFF2-40B4-BE49-F238E27FC236}">
                  <a16:creationId xmlns:a16="http://schemas.microsoft.com/office/drawing/2014/main" id="{4CD67C09-8965-8346-49B6-DD1BD6C19ED4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08;p18">
              <a:extLst>
                <a:ext uri="{FF2B5EF4-FFF2-40B4-BE49-F238E27FC236}">
                  <a16:creationId xmlns:a16="http://schemas.microsoft.com/office/drawing/2014/main" id="{4BCC6219-E56F-6F02-ABE0-46E327B633DA}"/>
                </a:ext>
              </a:extLst>
            </p:cNvPr>
            <p:cNvSpPr/>
            <p:nvPr/>
          </p:nvSpPr>
          <p:spPr>
            <a:xfrm>
              <a:off x="4878800" y="20338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09;p18">
              <a:extLst>
                <a:ext uri="{FF2B5EF4-FFF2-40B4-BE49-F238E27FC236}">
                  <a16:creationId xmlns:a16="http://schemas.microsoft.com/office/drawing/2014/main" id="{3FD40CD3-EF6D-1051-5363-58871BBB9BB9}"/>
                </a:ext>
              </a:extLst>
            </p:cNvPr>
            <p:cNvSpPr/>
            <p:nvPr/>
          </p:nvSpPr>
          <p:spPr>
            <a:xfrm>
              <a:off x="5294650" y="1303525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410;p18">
              <a:extLst>
                <a:ext uri="{FF2B5EF4-FFF2-40B4-BE49-F238E27FC236}">
                  <a16:creationId xmlns:a16="http://schemas.microsoft.com/office/drawing/2014/main" id="{A757903F-0B4E-86FD-AC2D-9507DC8AEC25}"/>
                </a:ext>
              </a:extLst>
            </p:cNvPr>
            <p:cNvSpPr/>
            <p:nvPr/>
          </p:nvSpPr>
          <p:spPr>
            <a:xfrm>
              <a:off x="3628425" y="276700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213" y="0"/>
                  </a:moveTo>
                  <a:lnTo>
                    <a:pt x="0" y="9348"/>
                  </a:lnTo>
                  <a:lnTo>
                    <a:pt x="481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7" y="8523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411;p18">
              <a:extLst>
                <a:ext uri="{FF2B5EF4-FFF2-40B4-BE49-F238E27FC236}">
                  <a16:creationId xmlns:a16="http://schemas.microsoft.com/office/drawing/2014/main" id="{57E0018C-0DAF-7EBB-2025-7E6013796AE0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482;p21">
            <a:extLst>
              <a:ext uri="{FF2B5EF4-FFF2-40B4-BE49-F238E27FC236}">
                <a16:creationId xmlns:a16="http://schemas.microsoft.com/office/drawing/2014/main" id="{FC1E768D-F1FF-E54B-65A0-86DB0CEA1A29}"/>
              </a:ext>
            </a:extLst>
          </p:cNvPr>
          <p:cNvGrpSpPr/>
          <p:nvPr/>
        </p:nvGrpSpPr>
        <p:grpSpPr>
          <a:xfrm flipH="1">
            <a:off x="-763683" y="-835673"/>
            <a:ext cx="5860175" cy="3081575"/>
            <a:chOff x="1507400" y="1301825"/>
            <a:chExt cx="5860175" cy="3081575"/>
          </a:xfrm>
        </p:grpSpPr>
        <p:sp>
          <p:nvSpPr>
            <p:cNvPr id="28" name="Google Shape;483;p21">
              <a:extLst>
                <a:ext uri="{FF2B5EF4-FFF2-40B4-BE49-F238E27FC236}">
                  <a16:creationId xmlns:a16="http://schemas.microsoft.com/office/drawing/2014/main" id="{8FC43399-5A2D-E86F-D4B8-D335413FCBB9}"/>
                </a:ext>
              </a:extLst>
            </p:cNvPr>
            <p:cNvSpPr/>
            <p:nvPr/>
          </p:nvSpPr>
          <p:spPr>
            <a:xfrm>
              <a:off x="1507400" y="2041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214" y="0"/>
                  </a:moveTo>
                  <a:lnTo>
                    <a:pt x="0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1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84;p21">
              <a:extLst>
                <a:ext uri="{FF2B5EF4-FFF2-40B4-BE49-F238E27FC236}">
                  <a16:creationId xmlns:a16="http://schemas.microsoft.com/office/drawing/2014/main" id="{22B22337-DAD6-38EC-D59B-BE6BCFA9D328}"/>
                </a:ext>
              </a:extLst>
            </p:cNvPr>
            <p:cNvSpPr/>
            <p:nvPr/>
          </p:nvSpPr>
          <p:spPr>
            <a:xfrm>
              <a:off x="2349975" y="2039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75" y="35674"/>
                  </a:lnTo>
                  <a:lnTo>
                    <a:pt x="31366" y="26326"/>
                  </a:lnTo>
                  <a:lnTo>
                    <a:pt x="30907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85;p21">
              <a:extLst>
                <a:ext uri="{FF2B5EF4-FFF2-40B4-BE49-F238E27FC236}">
                  <a16:creationId xmlns:a16="http://schemas.microsoft.com/office/drawing/2014/main" id="{2DC072BF-D88F-8BA3-B8EE-81A6BF8A41CC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86;p21">
              <a:extLst>
                <a:ext uri="{FF2B5EF4-FFF2-40B4-BE49-F238E27FC236}">
                  <a16:creationId xmlns:a16="http://schemas.microsoft.com/office/drawing/2014/main" id="{D7516D52-CF31-6C1C-EA82-261ADD660A45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87;p21">
              <a:extLst>
                <a:ext uri="{FF2B5EF4-FFF2-40B4-BE49-F238E27FC236}">
                  <a16:creationId xmlns:a16="http://schemas.microsoft.com/office/drawing/2014/main" id="{176DD577-10EA-55DF-6A28-CF8F09843F90}"/>
                </a:ext>
              </a:extLst>
            </p:cNvPr>
            <p:cNvSpPr/>
            <p:nvPr/>
          </p:nvSpPr>
          <p:spPr>
            <a:xfrm>
              <a:off x="5294650" y="1303525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88;p21">
              <a:extLst>
                <a:ext uri="{FF2B5EF4-FFF2-40B4-BE49-F238E27FC236}">
                  <a16:creationId xmlns:a16="http://schemas.microsoft.com/office/drawing/2014/main" id="{70CCFA9A-61A0-5886-AC43-D95027AFC7D0}"/>
                </a:ext>
              </a:extLst>
            </p:cNvPr>
            <p:cNvSpPr/>
            <p:nvPr/>
          </p:nvSpPr>
          <p:spPr>
            <a:xfrm>
              <a:off x="5721375" y="2032100"/>
              <a:ext cx="784150" cy="891275"/>
            </a:xfrm>
            <a:custGeom>
              <a:avLst/>
              <a:gdLst/>
              <a:ahLst/>
              <a:cxnLst/>
              <a:rect l="l" t="t" r="r" b="b"/>
              <a:pathLst>
                <a:path w="31366" h="35651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89;p21">
              <a:extLst>
                <a:ext uri="{FF2B5EF4-FFF2-40B4-BE49-F238E27FC236}">
                  <a16:creationId xmlns:a16="http://schemas.microsoft.com/office/drawing/2014/main" id="{1CDD6EF2-EA45-4F0F-4838-185A89CA84BB}"/>
                </a:ext>
              </a:extLst>
            </p:cNvPr>
            <p:cNvSpPr/>
            <p:nvPr/>
          </p:nvSpPr>
          <p:spPr>
            <a:xfrm>
              <a:off x="6137775" y="1301825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0;p21">
              <a:extLst>
                <a:ext uri="{FF2B5EF4-FFF2-40B4-BE49-F238E27FC236}">
                  <a16:creationId xmlns:a16="http://schemas.microsoft.com/office/drawing/2014/main" id="{D1F58426-5F70-0673-4568-0EF446AAD62E}"/>
                </a:ext>
              </a:extLst>
            </p:cNvPr>
            <p:cNvSpPr/>
            <p:nvPr/>
          </p:nvSpPr>
          <p:spPr>
            <a:xfrm>
              <a:off x="6563925" y="20298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214" y="0"/>
                  </a:moveTo>
                  <a:lnTo>
                    <a:pt x="1" y="9348"/>
                  </a:lnTo>
                  <a:lnTo>
                    <a:pt x="482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8" y="8523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91;p21">
              <a:extLst>
                <a:ext uri="{FF2B5EF4-FFF2-40B4-BE49-F238E27FC236}">
                  <a16:creationId xmlns:a16="http://schemas.microsoft.com/office/drawing/2014/main" id="{BEAA5FA0-6DDC-C779-7D7E-30ED4B4A8540}"/>
                </a:ext>
              </a:extLst>
            </p:cNvPr>
            <p:cNvSpPr/>
            <p:nvPr/>
          </p:nvSpPr>
          <p:spPr>
            <a:xfrm>
              <a:off x="1943300" y="277100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190" y="0"/>
                  </a:moveTo>
                  <a:lnTo>
                    <a:pt x="0" y="9325"/>
                  </a:lnTo>
                  <a:lnTo>
                    <a:pt x="458" y="27173"/>
                  </a:lnTo>
                  <a:lnTo>
                    <a:pt x="16152" y="35673"/>
                  </a:lnTo>
                  <a:lnTo>
                    <a:pt x="31366" y="26325"/>
                  </a:lnTo>
                  <a:lnTo>
                    <a:pt x="30884" y="8500"/>
                  </a:lnTo>
                  <a:lnTo>
                    <a:pt x="15190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92;p21">
              <a:extLst>
                <a:ext uri="{FF2B5EF4-FFF2-40B4-BE49-F238E27FC236}">
                  <a16:creationId xmlns:a16="http://schemas.microsoft.com/office/drawing/2014/main" id="{AD9FC106-F7A1-29D6-9C92-94B9E65DC400}"/>
                </a:ext>
              </a:extLst>
            </p:cNvPr>
            <p:cNvSpPr/>
            <p:nvPr/>
          </p:nvSpPr>
          <p:spPr>
            <a:xfrm>
              <a:off x="2785850" y="276927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1"/>
                  </a:moveTo>
                  <a:lnTo>
                    <a:pt x="1" y="9326"/>
                  </a:lnTo>
                  <a:lnTo>
                    <a:pt x="482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4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93;p21">
              <a:extLst>
                <a:ext uri="{FF2B5EF4-FFF2-40B4-BE49-F238E27FC236}">
                  <a16:creationId xmlns:a16="http://schemas.microsoft.com/office/drawing/2014/main" id="{678E9053-89B7-D5D9-4E5A-DCF50C906694}"/>
                </a:ext>
              </a:extLst>
            </p:cNvPr>
            <p:cNvSpPr/>
            <p:nvPr/>
          </p:nvSpPr>
          <p:spPr>
            <a:xfrm>
              <a:off x="3628425" y="276700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213" y="0"/>
                  </a:moveTo>
                  <a:lnTo>
                    <a:pt x="0" y="9348"/>
                  </a:lnTo>
                  <a:lnTo>
                    <a:pt x="481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7" y="8523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494;p21">
              <a:extLst>
                <a:ext uri="{FF2B5EF4-FFF2-40B4-BE49-F238E27FC236}">
                  <a16:creationId xmlns:a16="http://schemas.microsoft.com/office/drawing/2014/main" id="{0D75A310-554C-D329-33D0-C60DAFDBB045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95;p21">
              <a:extLst>
                <a:ext uri="{FF2B5EF4-FFF2-40B4-BE49-F238E27FC236}">
                  <a16:creationId xmlns:a16="http://schemas.microsoft.com/office/drawing/2014/main" id="{D8DBF3CC-4CC6-966B-5097-4F17660478E5}"/>
                </a:ext>
              </a:extLst>
            </p:cNvPr>
            <p:cNvSpPr/>
            <p:nvPr/>
          </p:nvSpPr>
          <p:spPr>
            <a:xfrm>
              <a:off x="5314125" y="2763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5"/>
                  </a:lnTo>
                  <a:lnTo>
                    <a:pt x="481" y="27150"/>
                  </a:lnTo>
                  <a:lnTo>
                    <a:pt x="16153" y="35673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96;p21">
              <a:extLst>
                <a:ext uri="{FF2B5EF4-FFF2-40B4-BE49-F238E27FC236}">
                  <a16:creationId xmlns:a16="http://schemas.microsoft.com/office/drawing/2014/main" id="{F40DD4BD-1067-9925-F009-9051CEBBB4B7}"/>
                </a:ext>
              </a:extLst>
            </p:cNvPr>
            <p:cNvSpPr/>
            <p:nvPr/>
          </p:nvSpPr>
          <p:spPr>
            <a:xfrm>
              <a:off x="5740850" y="3491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190" y="1"/>
                  </a:moveTo>
                  <a:lnTo>
                    <a:pt x="0" y="9326"/>
                  </a:lnTo>
                  <a:lnTo>
                    <a:pt x="481" y="27174"/>
                  </a:lnTo>
                  <a:lnTo>
                    <a:pt x="16153" y="35674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0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97;p21">
              <a:extLst>
                <a:ext uri="{FF2B5EF4-FFF2-40B4-BE49-F238E27FC236}">
                  <a16:creationId xmlns:a16="http://schemas.microsoft.com/office/drawing/2014/main" id="{23640BBB-8B09-1344-057E-AFF76422CB84}"/>
                </a:ext>
              </a:extLst>
            </p:cNvPr>
            <p:cNvSpPr/>
            <p:nvPr/>
          </p:nvSpPr>
          <p:spPr>
            <a:xfrm>
              <a:off x="6157250" y="2761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191" y="1"/>
                  </a:moveTo>
                  <a:lnTo>
                    <a:pt x="1" y="9326"/>
                  </a:lnTo>
                  <a:lnTo>
                    <a:pt x="459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98;p21">
              <a:extLst>
                <a:ext uri="{FF2B5EF4-FFF2-40B4-BE49-F238E27FC236}">
                  <a16:creationId xmlns:a16="http://schemas.microsoft.com/office/drawing/2014/main" id="{D78A593E-A273-86C3-FE0C-CAB40931F0D1}"/>
                </a:ext>
              </a:extLst>
            </p:cNvPr>
            <p:cNvSpPr/>
            <p:nvPr/>
          </p:nvSpPr>
          <p:spPr>
            <a:xfrm>
              <a:off x="6583400" y="3489850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9;p21">
              <a:extLst>
                <a:ext uri="{FF2B5EF4-FFF2-40B4-BE49-F238E27FC236}">
                  <a16:creationId xmlns:a16="http://schemas.microsoft.com/office/drawing/2014/main" id="{B437B763-F75D-E4A6-3C22-B023AC5AFF1A}"/>
                </a:ext>
              </a:extLst>
            </p:cNvPr>
            <p:cNvSpPr/>
            <p:nvPr/>
          </p:nvSpPr>
          <p:spPr>
            <a:xfrm>
              <a:off x="3609525" y="130755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190" y="0"/>
                  </a:moveTo>
                  <a:lnTo>
                    <a:pt x="0" y="9325"/>
                  </a:lnTo>
                  <a:lnTo>
                    <a:pt x="458" y="27150"/>
                  </a:lnTo>
                  <a:lnTo>
                    <a:pt x="16153" y="35673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190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9"/>
          <p:cNvSpPr/>
          <p:nvPr/>
        </p:nvSpPr>
        <p:spPr>
          <a:xfrm>
            <a:off x="4543000" y="2381043"/>
            <a:ext cx="3106000" cy="31416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70" name="Google Shape;570;p19"/>
          <p:cNvGrpSpPr/>
          <p:nvPr/>
        </p:nvGrpSpPr>
        <p:grpSpPr>
          <a:xfrm>
            <a:off x="835274" y="2101981"/>
            <a:ext cx="3299685" cy="938372"/>
            <a:chOff x="323636" y="1562700"/>
            <a:chExt cx="2474764" cy="737681"/>
          </a:xfrm>
        </p:grpSpPr>
        <p:sp>
          <p:nvSpPr>
            <p:cNvPr id="571" name="Google Shape;571;p19"/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Rechtsbindung</a:t>
              </a:r>
              <a:endParaRPr sz="16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ea typeface="Mali"/>
                <a:cs typeface="Poppins" pitchFamily="2" charset="77"/>
                <a:sym typeface="Mali"/>
              </a:endParaRPr>
            </a:p>
          </p:txBody>
        </p:sp>
        <p:sp>
          <p:nvSpPr>
            <p:cNvPr id="572" name="Google Shape;572;p19"/>
            <p:cNvSpPr txBox="1"/>
            <p:nvPr/>
          </p:nvSpPr>
          <p:spPr>
            <a:xfrm>
              <a:off x="323636" y="1780408"/>
              <a:ext cx="2474764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Datenschutz ist für alle europäischen </a:t>
              </a:r>
            </a:p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KMUs, Schweiz inklusive, gesetzlich verpflichtend.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cxnSp>
        <p:nvCxnSpPr>
          <p:cNvPr id="585" name="Google Shape;585;p19"/>
          <p:cNvCxnSpPr>
            <a:cxnSpLocks/>
          </p:cNvCxnSpPr>
          <p:nvPr/>
        </p:nvCxnSpPr>
        <p:spPr>
          <a:xfrm>
            <a:off x="2696496" y="2330000"/>
            <a:ext cx="2366696" cy="417000"/>
          </a:xfrm>
          <a:prstGeom prst="bentConnector3">
            <a:avLst>
              <a:gd name="adj1" fmla="val 101029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cxnSp>
        <p:nvCxnSpPr>
          <p:cNvPr id="586" name="Google Shape;586;p19"/>
          <p:cNvCxnSpPr>
            <a:cxnSpLocks/>
          </p:cNvCxnSpPr>
          <p:nvPr/>
        </p:nvCxnSpPr>
        <p:spPr>
          <a:xfrm>
            <a:off x="2984740" y="4090065"/>
            <a:ext cx="1558260" cy="127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cxnSp>
        <p:nvCxnSpPr>
          <p:cNvPr id="587" name="Google Shape;587;p19"/>
          <p:cNvCxnSpPr>
            <a:cxnSpLocks/>
            <a:endCxn id="561" idx="3"/>
          </p:cNvCxnSpPr>
          <p:nvPr/>
        </p:nvCxnSpPr>
        <p:spPr>
          <a:xfrm flipV="1">
            <a:off x="3692838" y="5062566"/>
            <a:ext cx="1305025" cy="469389"/>
          </a:xfrm>
          <a:prstGeom prst="bentConnector2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cxnSp>
        <p:nvCxnSpPr>
          <p:cNvPr id="588" name="Google Shape;588;p19"/>
          <p:cNvCxnSpPr>
            <a:cxnSpLocks/>
            <a:stCxn id="10" idx="1"/>
            <a:endCxn id="561" idx="7"/>
          </p:cNvCxnSpPr>
          <p:nvPr/>
        </p:nvCxnSpPr>
        <p:spPr>
          <a:xfrm rot="10800000" flipV="1">
            <a:off x="7194137" y="2492916"/>
            <a:ext cx="1383096" cy="348204"/>
          </a:xfrm>
          <a:prstGeom prst="bentConnector4">
            <a:avLst>
              <a:gd name="adj1" fmla="val 33556"/>
              <a:gd name="adj2" fmla="val 1146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cxnSp>
        <p:nvCxnSpPr>
          <p:cNvPr id="589" name="Google Shape;589;p19"/>
          <p:cNvCxnSpPr>
            <a:cxnSpLocks/>
          </p:cNvCxnSpPr>
          <p:nvPr/>
        </p:nvCxnSpPr>
        <p:spPr>
          <a:xfrm rot="10800000" flipV="1">
            <a:off x="7601791" y="4098531"/>
            <a:ext cx="975442" cy="2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cxnSp>
        <p:nvCxnSpPr>
          <p:cNvPr id="590" name="Google Shape;590;p19"/>
          <p:cNvCxnSpPr>
            <a:cxnSpLocks/>
            <a:stCxn id="16" idx="1"/>
            <a:endCxn id="561" idx="5"/>
          </p:cNvCxnSpPr>
          <p:nvPr/>
        </p:nvCxnSpPr>
        <p:spPr>
          <a:xfrm rot="10800000">
            <a:off x="7194137" y="5062566"/>
            <a:ext cx="1383096" cy="535122"/>
          </a:xfrm>
          <a:prstGeom prst="bentConnector2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none" w="med" len="med"/>
          </a:ln>
        </p:spPr>
      </p:cxnSp>
      <p:grpSp>
        <p:nvGrpSpPr>
          <p:cNvPr id="3" name="Google Shape;570;p19">
            <a:extLst>
              <a:ext uri="{FF2B5EF4-FFF2-40B4-BE49-F238E27FC236}">
                <a16:creationId xmlns:a16="http://schemas.microsoft.com/office/drawing/2014/main" id="{368AEF8B-8913-433F-0EE9-F80D7DBDA304}"/>
              </a:ext>
            </a:extLst>
          </p:cNvPr>
          <p:cNvGrpSpPr/>
          <p:nvPr/>
        </p:nvGrpSpPr>
        <p:grpSpPr>
          <a:xfrm>
            <a:off x="835274" y="3840414"/>
            <a:ext cx="3299685" cy="938372"/>
            <a:chOff x="323636" y="1562700"/>
            <a:chExt cx="2474764" cy="737681"/>
          </a:xfrm>
        </p:grpSpPr>
        <p:sp>
          <p:nvSpPr>
            <p:cNvPr id="4" name="Google Shape;571;p19">
              <a:extLst>
                <a:ext uri="{FF2B5EF4-FFF2-40B4-BE49-F238E27FC236}">
                  <a16:creationId xmlns:a16="http://schemas.microsoft.com/office/drawing/2014/main" id="{48CED2EA-1BAF-2E23-41DB-88FDF7D5F892}"/>
                </a:ext>
              </a:extLst>
            </p:cNvPr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Vertrauensbrücke</a:t>
              </a:r>
            </a:p>
          </p:txBody>
        </p:sp>
        <p:sp>
          <p:nvSpPr>
            <p:cNvPr id="5" name="Google Shape;572;p19">
              <a:extLst>
                <a:ext uri="{FF2B5EF4-FFF2-40B4-BE49-F238E27FC236}">
                  <a16:creationId xmlns:a16="http://schemas.microsoft.com/office/drawing/2014/main" id="{E5C6F50D-6F7F-2F3F-2E2E-A5227F0CD7DD}"/>
                </a:ext>
              </a:extLst>
            </p:cNvPr>
            <p:cNvSpPr txBox="1"/>
            <p:nvPr/>
          </p:nvSpPr>
          <p:spPr>
            <a:xfrm>
              <a:off x="323636" y="1780408"/>
              <a:ext cx="2474764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Gut konzipierte Datenschutzerklärungen </a:t>
              </a:r>
            </a:p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stärken das Vertrauen der Kundschaft.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grpSp>
        <p:nvGrpSpPr>
          <p:cNvPr id="6" name="Google Shape;570;p19">
            <a:extLst>
              <a:ext uri="{FF2B5EF4-FFF2-40B4-BE49-F238E27FC236}">
                <a16:creationId xmlns:a16="http://schemas.microsoft.com/office/drawing/2014/main" id="{C472FCBF-F227-AC70-AC7F-D5C310F84EED}"/>
              </a:ext>
            </a:extLst>
          </p:cNvPr>
          <p:cNvGrpSpPr/>
          <p:nvPr/>
        </p:nvGrpSpPr>
        <p:grpSpPr>
          <a:xfrm>
            <a:off x="835274" y="5305848"/>
            <a:ext cx="3299685" cy="938372"/>
            <a:chOff x="323636" y="1562700"/>
            <a:chExt cx="2474764" cy="737681"/>
          </a:xfrm>
        </p:grpSpPr>
        <p:sp>
          <p:nvSpPr>
            <p:cNvPr id="7" name="Google Shape;571;p19">
              <a:extLst>
                <a:ext uri="{FF2B5EF4-FFF2-40B4-BE49-F238E27FC236}">
                  <a16:creationId xmlns:a16="http://schemas.microsoft.com/office/drawing/2014/main" id="{D2BAEFF5-E7DE-D4F8-54E5-68D7242E7149}"/>
                </a:ext>
              </a:extLst>
            </p:cNvPr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Datenschutzbewusstsein</a:t>
              </a:r>
            </a:p>
          </p:txBody>
        </p:sp>
        <p:sp>
          <p:nvSpPr>
            <p:cNvPr id="8" name="Google Shape;572;p19">
              <a:extLst>
                <a:ext uri="{FF2B5EF4-FFF2-40B4-BE49-F238E27FC236}">
                  <a16:creationId xmlns:a16="http://schemas.microsoft.com/office/drawing/2014/main" id="{F478E882-7323-B047-4EAB-F55AFB233069}"/>
                </a:ext>
              </a:extLst>
            </p:cNvPr>
            <p:cNvSpPr txBox="1"/>
            <p:nvPr/>
          </p:nvSpPr>
          <p:spPr>
            <a:xfrm>
              <a:off x="323636" y="1780408"/>
              <a:ext cx="2474764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Im digitalen Zeitalter rückt der </a:t>
              </a:r>
            </a:p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Datenschutz für </a:t>
              </a:r>
              <a:r>
                <a:rPr lang="de-CH" sz="1000" b="0" i="0" dirty="0" err="1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Konsument:innen</a:t>
              </a:r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 </a:t>
              </a:r>
            </a:p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immer mehr in den Fokus.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grpSp>
        <p:nvGrpSpPr>
          <p:cNvPr id="9" name="Google Shape;570;p19">
            <a:extLst>
              <a:ext uri="{FF2B5EF4-FFF2-40B4-BE49-F238E27FC236}">
                <a16:creationId xmlns:a16="http://schemas.microsoft.com/office/drawing/2014/main" id="{2B954665-5E8A-3CD0-1D7E-5DE612F132A5}"/>
              </a:ext>
            </a:extLst>
          </p:cNvPr>
          <p:cNvGrpSpPr/>
          <p:nvPr/>
        </p:nvGrpSpPr>
        <p:grpSpPr>
          <a:xfrm>
            <a:off x="8577233" y="2278638"/>
            <a:ext cx="3422110" cy="938372"/>
            <a:chOff x="323636" y="1562700"/>
            <a:chExt cx="2566583" cy="737681"/>
          </a:xfrm>
        </p:grpSpPr>
        <p:sp>
          <p:nvSpPr>
            <p:cNvPr id="10" name="Google Shape;571;p19">
              <a:extLst>
                <a:ext uri="{FF2B5EF4-FFF2-40B4-BE49-F238E27FC236}">
                  <a16:creationId xmlns:a16="http://schemas.microsoft.com/office/drawing/2014/main" id="{31B00B22-1692-5B10-7AAA-FB174C559A7F}"/>
                </a:ext>
              </a:extLst>
            </p:cNvPr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Aufwandsintensität</a:t>
              </a:r>
              <a:endParaRPr sz="16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ea typeface="Mali"/>
                <a:cs typeface="Poppins" pitchFamily="2" charset="77"/>
                <a:sym typeface="Mali"/>
              </a:endParaRPr>
            </a:p>
          </p:txBody>
        </p:sp>
        <p:sp>
          <p:nvSpPr>
            <p:cNvPr id="11" name="Google Shape;572;p19">
              <a:extLst>
                <a:ext uri="{FF2B5EF4-FFF2-40B4-BE49-F238E27FC236}">
                  <a16:creationId xmlns:a16="http://schemas.microsoft.com/office/drawing/2014/main" id="{2FC39982-414B-D4A8-BB49-C07EDF305CA8}"/>
                </a:ext>
              </a:extLst>
            </p:cNvPr>
            <p:cNvSpPr txBox="1"/>
            <p:nvPr/>
          </p:nvSpPr>
          <p:spPr>
            <a:xfrm>
              <a:off x="323636" y="1780408"/>
              <a:ext cx="2566583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Die Erstellung von Datenschutzbestimmungen erfordert umfassende juristische und technische Kenntnisse - eine Herausforderung für KMUs.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grpSp>
        <p:nvGrpSpPr>
          <p:cNvPr id="12" name="Google Shape;570;p19">
            <a:extLst>
              <a:ext uri="{FF2B5EF4-FFF2-40B4-BE49-F238E27FC236}">
                <a16:creationId xmlns:a16="http://schemas.microsoft.com/office/drawing/2014/main" id="{403419E1-A5FC-51F0-5890-D2FBC31480C9}"/>
              </a:ext>
            </a:extLst>
          </p:cNvPr>
          <p:cNvGrpSpPr/>
          <p:nvPr/>
        </p:nvGrpSpPr>
        <p:grpSpPr>
          <a:xfrm>
            <a:off x="8577233" y="3873358"/>
            <a:ext cx="3299685" cy="938372"/>
            <a:chOff x="323636" y="1562700"/>
            <a:chExt cx="2474764" cy="737681"/>
          </a:xfrm>
        </p:grpSpPr>
        <p:sp>
          <p:nvSpPr>
            <p:cNvPr id="13" name="Google Shape;571;p19">
              <a:extLst>
                <a:ext uri="{FF2B5EF4-FFF2-40B4-BE49-F238E27FC236}">
                  <a16:creationId xmlns:a16="http://schemas.microsoft.com/office/drawing/2014/main" id="{BB9E5591-CD9B-DEA2-3F07-A1F3285EC5AF}"/>
                </a:ext>
              </a:extLst>
            </p:cNvPr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Dynamik des Wandels</a:t>
              </a:r>
            </a:p>
          </p:txBody>
        </p:sp>
        <p:sp>
          <p:nvSpPr>
            <p:cNvPr id="14" name="Google Shape;572;p19">
              <a:extLst>
                <a:ext uri="{FF2B5EF4-FFF2-40B4-BE49-F238E27FC236}">
                  <a16:creationId xmlns:a16="http://schemas.microsoft.com/office/drawing/2014/main" id="{F5C9AFEF-8F8D-0CD9-B4EB-A9928188F3C3}"/>
                </a:ext>
              </a:extLst>
            </p:cNvPr>
            <p:cNvSpPr txBox="1"/>
            <p:nvPr/>
          </p:nvSpPr>
          <p:spPr>
            <a:xfrm>
              <a:off x="323636" y="1780408"/>
              <a:ext cx="2474764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Die stetige Evolution von Rechts- und Technikstandards überfordert viele KMUs.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grpSp>
        <p:nvGrpSpPr>
          <p:cNvPr id="15" name="Google Shape;570;p19">
            <a:extLst>
              <a:ext uri="{FF2B5EF4-FFF2-40B4-BE49-F238E27FC236}">
                <a16:creationId xmlns:a16="http://schemas.microsoft.com/office/drawing/2014/main" id="{98F0F228-5D9B-1AA7-F1B8-DDC09F9ACF96}"/>
              </a:ext>
            </a:extLst>
          </p:cNvPr>
          <p:cNvGrpSpPr/>
          <p:nvPr/>
        </p:nvGrpSpPr>
        <p:grpSpPr>
          <a:xfrm>
            <a:off x="8577233" y="5383410"/>
            <a:ext cx="3299685" cy="938372"/>
            <a:chOff x="323636" y="1562700"/>
            <a:chExt cx="2474764" cy="737681"/>
          </a:xfrm>
        </p:grpSpPr>
        <p:sp>
          <p:nvSpPr>
            <p:cNvPr id="16" name="Google Shape;571;p19">
              <a:extLst>
                <a:ext uri="{FF2B5EF4-FFF2-40B4-BE49-F238E27FC236}">
                  <a16:creationId xmlns:a16="http://schemas.microsoft.com/office/drawing/2014/main" id="{0D66D1C6-C8A3-61E4-4FA8-4E109BDDA595}"/>
                </a:ext>
              </a:extLst>
            </p:cNvPr>
            <p:cNvSpPr txBox="1"/>
            <p:nvPr/>
          </p:nvSpPr>
          <p:spPr>
            <a:xfrm>
              <a:off x="323636" y="1562700"/>
              <a:ext cx="2474764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600" b="1" dirty="0">
                  <a:solidFill>
                    <a:schemeClr val="accent1">
                      <a:lumMod val="75000"/>
                    </a:schemeClr>
                  </a:solidFill>
                  <a:latin typeface="Poppins" pitchFamily="2" charset="77"/>
                  <a:ea typeface="Mali"/>
                  <a:cs typeface="Poppins" pitchFamily="2" charset="77"/>
                  <a:sym typeface="Mali"/>
                </a:rPr>
                <a:t>Transparenzdefizit</a:t>
              </a:r>
            </a:p>
          </p:txBody>
        </p:sp>
        <p:sp>
          <p:nvSpPr>
            <p:cNvPr id="17" name="Google Shape;572;p19">
              <a:extLst>
                <a:ext uri="{FF2B5EF4-FFF2-40B4-BE49-F238E27FC236}">
                  <a16:creationId xmlns:a16="http://schemas.microsoft.com/office/drawing/2014/main" id="{44322E98-1049-D383-6D08-A79A840799C9}"/>
                </a:ext>
              </a:extLst>
            </p:cNvPr>
            <p:cNvSpPr txBox="1"/>
            <p:nvPr/>
          </p:nvSpPr>
          <p:spPr>
            <a:xfrm>
              <a:off x="323636" y="1780408"/>
              <a:ext cx="2474764" cy="51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Viele Datenschutzerklärungen sind unverständlich und verfehlen so das Ziel </a:t>
              </a:r>
            </a:p>
            <a:p>
              <a:r>
                <a:rPr lang="de-CH" sz="1000" b="0" i="0" dirty="0">
                  <a:solidFill>
                    <a:srgbClr val="374151"/>
                  </a:solidFill>
                  <a:effectLst/>
                  <a:latin typeface="Poppins" pitchFamily="2" charset="77"/>
                  <a:cs typeface="Poppins" pitchFamily="2" charset="77"/>
                </a:rPr>
                <a:t>der Transparenz.</a:t>
              </a:r>
              <a:endParaRPr sz="1000" dirty="0">
                <a:solidFill>
                  <a:schemeClr val="dk1"/>
                </a:solidFill>
                <a:latin typeface="Poppins" pitchFamily="2" charset="77"/>
                <a:ea typeface="Nunito"/>
                <a:cs typeface="Poppins" pitchFamily="2" charset="77"/>
                <a:sym typeface="Nunito"/>
              </a:endParaRPr>
            </a:p>
          </p:txBody>
        </p:sp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E01EE89A-BBBA-E2E6-E7CB-74979D2ED0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83960" y="2806558"/>
            <a:ext cx="2299882" cy="229988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DA9A392-E5A0-926F-81C1-5F20B55198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74158" y="3581531"/>
            <a:ext cx="1458209" cy="145820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2F75B577-10BD-1812-5F24-8C88B9F330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7543" y="1679148"/>
            <a:ext cx="489979" cy="489979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6DAF9B8-7697-A2C5-8CF6-4D1B0567DD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977543" y="3410909"/>
            <a:ext cx="489979" cy="48997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424D451-F784-9A2A-EF22-DACA6AA5E6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8154" y="4676168"/>
            <a:ext cx="783966" cy="783966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82922FD1-8E69-7CB6-7643-14EB3E385B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63261" y="3479176"/>
            <a:ext cx="489979" cy="489979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0634487F-B605-A223-0DDA-48BD07045C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695118" y="5079075"/>
            <a:ext cx="489979" cy="489979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F01FD45F-99FD-B78C-B590-421687130A6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747417" y="1843074"/>
            <a:ext cx="489979" cy="489979"/>
          </a:xfrm>
          <a:prstGeom prst="rect">
            <a:avLst/>
          </a:prstGeom>
        </p:spPr>
      </p:pic>
      <p:sp>
        <p:nvSpPr>
          <p:cNvPr id="53" name="Google Shape;1139;p33">
            <a:extLst>
              <a:ext uri="{FF2B5EF4-FFF2-40B4-BE49-F238E27FC236}">
                <a16:creationId xmlns:a16="http://schemas.microsoft.com/office/drawing/2014/main" id="{18A2AD4C-984B-5F26-0BDF-5E273F27D904}"/>
              </a:ext>
            </a:extLst>
          </p:cNvPr>
          <p:cNvSpPr txBox="1">
            <a:spLocks/>
          </p:cNvSpPr>
          <p:nvPr/>
        </p:nvSpPr>
        <p:spPr>
          <a:xfrm>
            <a:off x="380010" y="474200"/>
            <a:ext cx="1118989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400" b="1" dirty="0">
                <a:solidFill>
                  <a:schemeClr val="accent1">
                    <a:lumMod val="75000"/>
                  </a:schemeClr>
                </a:solidFill>
              </a:rPr>
              <a:t>Heute</a:t>
            </a:r>
            <a:br>
              <a:rPr lang="de-CH" b="1" dirty="0"/>
            </a:br>
            <a:r>
              <a:rPr lang="de-CH" b="1" dirty="0"/>
              <a:t>Datenschutz ist anstrengend</a:t>
            </a:r>
            <a:br>
              <a:rPr lang="de-CH" b="1" dirty="0"/>
            </a:br>
            <a:endParaRPr lang="de-CH" b="1" dirty="0"/>
          </a:p>
        </p:txBody>
      </p:sp>
      <p:pic>
        <p:nvPicPr>
          <p:cNvPr id="56" name="Grafik 55">
            <a:extLst>
              <a:ext uri="{FF2B5EF4-FFF2-40B4-BE49-F238E27FC236}">
                <a16:creationId xmlns:a16="http://schemas.microsoft.com/office/drawing/2014/main" id="{0C269F2B-2B45-2169-EB3A-954602C33C9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109701" y="230188"/>
            <a:ext cx="766999" cy="6304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76;p46">
            <a:extLst>
              <a:ext uri="{FF2B5EF4-FFF2-40B4-BE49-F238E27FC236}">
                <a16:creationId xmlns:a16="http://schemas.microsoft.com/office/drawing/2014/main" id="{3957D9DE-E55D-795F-A8B9-B8140FAD5BE2}"/>
              </a:ext>
            </a:extLst>
          </p:cNvPr>
          <p:cNvSpPr txBox="1">
            <a:spLocks/>
          </p:cNvSpPr>
          <p:nvPr/>
        </p:nvSpPr>
        <p:spPr>
          <a:xfrm flipH="1">
            <a:off x="8166497" y="2507484"/>
            <a:ext cx="2580800" cy="98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Einfach Domain registrieren, Branding einstellen und auf der eigenen Webseite einbinden.</a:t>
            </a:r>
          </a:p>
        </p:txBody>
      </p:sp>
      <p:sp>
        <p:nvSpPr>
          <p:cNvPr id="4" name="Google Shape;1277;p46">
            <a:extLst>
              <a:ext uri="{FF2B5EF4-FFF2-40B4-BE49-F238E27FC236}">
                <a16:creationId xmlns:a16="http://schemas.microsoft.com/office/drawing/2014/main" id="{8FD31C0A-53A9-2115-0872-F730902049BD}"/>
              </a:ext>
            </a:extLst>
          </p:cNvPr>
          <p:cNvSpPr txBox="1">
            <a:spLocks/>
          </p:cNvSpPr>
          <p:nvPr/>
        </p:nvSpPr>
        <p:spPr>
          <a:xfrm flipH="1">
            <a:off x="946430" y="2811984"/>
            <a:ext cx="2882329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>
                <a:solidFill>
                  <a:schemeClr val="dk1"/>
                </a:solidFill>
              </a:rPr>
              <a:t>Juristisch fundiert</a:t>
            </a:r>
          </a:p>
        </p:txBody>
      </p:sp>
      <p:sp>
        <p:nvSpPr>
          <p:cNvPr id="5" name="Google Shape;1278;p46">
            <a:extLst>
              <a:ext uri="{FF2B5EF4-FFF2-40B4-BE49-F238E27FC236}">
                <a16:creationId xmlns:a16="http://schemas.microsoft.com/office/drawing/2014/main" id="{EDD0E4DE-9E83-F8E8-F068-5093349CB376}"/>
              </a:ext>
            </a:extLst>
          </p:cNvPr>
          <p:cNvSpPr txBox="1">
            <a:spLocks/>
          </p:cNvSpPr>
          <p:nvPr/>
        </p:nvSpPr>
        <p:spPr>
          <a:xfrm flipH="1">
            <a:off x="946430" y="3182384"/>
            <a:ext cx="2580800" cy="98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Spezialisierte </a:t>
            </a:r>
            <a:r>
              <a:rPr lang="de-CH" sz="1000" dirty="0" err="1"/>
              <a:t>Anwält:innen</a:t>
            </a:r>
            <a:r>
              <a:rPr lang="de-CH" sz="1000" dirty="0"/>
              <a:t> erstellen und aktualisieren kontinuierlich unsere Datenschutztexte.</a:t>
            </a:r>
          </a:p>
        </p:txBody>
      </p:sp>
      <p:sp>
        <p:nvSpPr>
          <p:cNvPr id="6" name="Google Shape;1279;p46">
            <a:extLst>
              <a:ext uri="{FF2B5EF4-FFF2-40B4-BE49-F238E27FC236}">
                <a16:creationId xmlns:a16="http://schemas.microsoft.com/office/drawing/2014/main" id="{01E97E49-3BF3-93A9-63A2-AC8A11DDDD76}"/>
              </a:ext>
            </a:extLst>
          </p:cNvPr>
          <p:cNvSpPr txBox="1">
            <a:spLocks/>
          </p:cNvSpPr>
          <p:nvPr/>
        </p:nvSpPr>
        <p:spPr>
          <a:xfrm flipH="1">
            <a:off x="8166495" y="3525817"/>
            <a:ext cx="2259766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>
                <a:solidFill>
                  <a:schemeClr val="dk1"/>
                </a:solidFill>
              </a:rPr>
              <a:t>Immer aktuell</a:t>
            </a:r>
          </a:p>
        </p:txBody>
      </p:sp>
      <p:sp>
        <p:nvSpPr>
          <p:cNvPr id="7" name="Google Shape;1280;p46">
            <a:extLst>
              <a:ext uri="{FF2B5EF4-FFF2-40B4-BE49-F238E27FC236}">
                <a16:creationId xmlns:a16="http://schemas.microsoft.com/office/drawing/2014/main" id="{787E7D00-E654-35F9-67DB-0F6183C5DCFA}"/>
              </a:ext>
            </a:extLst>
          </p:cNvPr>
          <p:cNvSpPr txBox="1">
            <a:spLocks/>
          </p:cNvSpPr>
          <p:nvPr/>
        </p:nvSpPr>
        <p:spPr>
          <a:xfrm flipH="1">
            <a:off x="8166496" y="3763217"/>
            <a:ext cx="2793653" cy="98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de-CH" sz="1000" dirty="0"/>
              <a:t>Wir halten Ihre Datenschutzerklärungen technisch und rechtlich auf dem neuesten Stand - sorgenfrei.</a:t>
            </a:r>
          </a:p>
          <a:p>
            <a:pPr marL="0" indent="0">
              <a:lnSpc>
                <a:spcPct val="100000"/>
              </a:lnSpc>
              <a:buNone/>
            </a:pPr>
            <a:br>
              <a:rPr lang="de-CH" sz="1000" dirty="0"/>
            </a:br>
            <a:endParaRPr lang="de-CH" sz="1000" dirty="0"/>
          </a:p>
        </p:txBody>
      </p:sp>
      <p:sp>
        <p:nvSpPr>
          <p:cNvPr id="8" name="Google Shape;1281;p46">
            <a:extLst>
              <a:ext uri="{FF2B5EF4-FFF2-40B4-BE49-F238E27FC236}">
                <a16:creationId xmlns:a16="http://schemas.microsoft.com/office/drawing/2014/main" id="{5AC4C617-85DB-415B-DE84-B7F0CDA3C330}"/>
              </a:ext>
            </a:extLst>
          </p:cNvPr>
          <p:cNvSpPr txBox="1">
            <a:spLocks/>
          </p:cNvSpPr>
          <p:nvPr/>
        </p:nvSpPr>
        <p:spPr>
          <a:xfrm flipH="1">
            <a:off x="8166496" y="2136917"/>
            <a:ext cx="2869365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>
                <a:solidFill>
                  <a:schemeClr val="dk1"/>
                </a:solidFill>
              </a:rPr>
              <a:t>Nutzungsfreundlich</a:t>
            </a:r>
          </a:p>
        </p:txBody>
      </p:sp>
      <p:sp>
        <p:nvSpPr>
          <p:cNvPr id="9" name="Google Shape;1282;p46">
            <a:extLst>
              <a:ext uri="{FF2B5EF4-FFF2-40B4-BE49-F238E27FC236}">
                <a16:creationId xmlns:a16="http://schemas.microsoft.com/office/drawing/2014/main" id="{D993DCE1-770B-AAA6-8091-76D2D3168793}"/>
              </a:ext>
            </a:extLst>
          </p:cNvPr>
          <p:cNvSpPr txBox="1">
            <a:spLocks/>
          </p:cNvSpPr>
          <p:nvPr/>
        </p:nvSpPr>
        <p:spPr>
          <a:xfrm flipH="1">
            <a:off x="940713" y="4252450"/>
            <a:ext cx="3321716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/>
              <a:t>Technologiegetrieben</a:t>
            </a:r>
          </a:p>
        </p:txBody>
      </p:sp>
      <p:sp>
        <p:nvSpPr>
          <p:cNvPr id="10" name="Google Shape;1283;p46">
            <a:extLst>
              <a:ext uri="{FF2B5EF4-FFF2-40B4-BE49-F238E27FC236}">
                <a16:creationId xmlns:a16="http://schemas.microsoft.com/office/drawing/2014/main" id="{6C092B83-0531-4446-3018-EA7ED16FB938}"/>
              </a:ext>
            </a:extLst>
          </p:cNvPr>
          <p:cNvSpPr txBox="1">
            <a:spLocks/>
          </p:cNvSpPr>
          <p:nvPr/>
        </p:nvSpPr>
        <p:spPr>
          <a:xfrm flipH="1">
            <a:off x="940713" y="4622850"/>
            <a:ext cx="2888046" cy="98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Unsere Technologie erkennt Veränderungen auf Ihrer Domain und aktualisiert Ihre Datenschutzerklärung autonom.</a:t>
            </a:r>
          </a:p>
        </p:txBody>
      </p:sp>
      <p:grpSp>
        <p:nvGrpSpPr>
          <p:cNvPr id="11" name="Google Shape;1284;p46">
            <a:extLst>
              <a:ext uri="{FF2B5EF4-FFF2-40B4-BE49-F238E27FC236}">
                <a16:creationId xmlns:a16="http://schemas.microsoft.com/office/drawing/2014/main" id="{F3B7CFDB-F2DD-AC52-B53C-1D4BF8B808D0}"/>
              </a:ext>
            </a:extLst>
          </p:cNvPr>
          <p:cNvGrpSpPr/>
          <p:nvPr/>
        </p:nvGrpSpPr>
        <p:grpSpPr>
          <a:xfrm>
            <a:off x="5859373" y="1779847"/>
            <a:ext cx="2073552" cy="1293109"/>
            <a:chOff x="4394530" y="1593173"/>
            <a:chExt cx="1555164" cy="969832"/>
          </a:xfrm>
        </p:grpSpPr>
        <p:sp>
          <p:nvSpPr>
            <p:cNvPr id="12" name="Google Shape;1285;p46">
              <a:extLst>
                <a:ext uri="{FF2B5EF4-FFF2-40B4-BE49-F238E27FC236}">
                  <a16:creationId xmlns:a16="http://schemas.microsoft.com/office/drawing/2014/main" id="{F887D5B0-12D8-9E2F-28B8-4B55818E2E25}"/>
                </a:ext>
              </a:extLst>
            </p:cNvPr>
            <p:cNvSpPr/>
            <p:nvPr/>
          </p:nvSpPr>
          <p:spPr>
            <a:xfrm rot="5269329" flipH="1">
              <a:off x="4466129" y="1521574"/>
              <a:ext cx="969832" cy="1113029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cxnSp>
          <p:nvCxnSpPr>
            <p:cNvPr id="13" name="Google Shape;1286;p46">
              <a:extLst>
                <a:ext uri="{FF2B5EF4-FFF2-40B4-BE49-F238E27FC236}">
                  <a16:creationId xmlns:a16="http://schemas.microsoft.com/office/drawing/2014/main" id="{838F36F5-B442-BE7C-0E76-B38ED1A7A12E}"/>
                </a:ext>
              </a:extLst>
            </p:cNvPr>
            <p:cNvCxnSpPr/>
            <p:nvPr/>
          </p:nvCxnSpPr>
          <p:spPr>
            <a:xfrm>
              <a:off x="5499694" y="2078075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" name="Google Shape;1288;p46">
            <a:extLst>
              <a:ext uri="{FF2B5EF4-FFF2-40B4-BE49-F238E27FC236}">
                <a16:creationId xmlns:a16="http://schemas.microsoft.com/office/drawing/2014/main" id="{0B764049-F88A-F648-C2F7-B9938B919D40}"/>
              </a:ext>
            </a:extLst>
          </p:cNvPr>
          <p:cNvGrpSpPr/>
          <p:nvPr/>
        </p:nvGrpSpPr>
        <p:grpSpPr>
          <a:xfrm>
            <a:off x="4096967" y="2497425"/>
            <a:ext cx="2071948" cy="1293149"/>
            <a:chOff x="3072725" y="2131356"/>
            <a:chExt cx="1553961" cy="969862"/>
          </a:xfrm>
        </p:grpSpPr>
        <p:sp>
          <p:nvSpPr>
            <p:cNvPr id="16" name="Google Shape;1289;p46">
              <a:extLst>
                <a:ext uri="{FF2B5EF4-FFF2-40B4-BE49-F238E27FC236}">
                  <a16:creationId xmlns:a16="http://schemas.microsoft.com/office/drawing/2014/main" id="{7466F56F-B606-A559-F597-4AB355EBDC93}"/>
                </a:ext>
              </a:extLst>
            </p:cNvPr>
            <p:cNvSpPr/>
            <p:nvPr/>
          </p:nvSpPr>
          <p:spPr>
            <a:xfrm rot="5269329" flipH="1">
              <a:off x="3585241" y="2059772"/>
              <a:ext cx="969862" cy="1113029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cxnSp>
          <p:nvCxnSpPr>
            <p:cNvPr id="18" name="Google Shape;1291;p46">
              <a:extLst>
                <a:ext uri="{FF2B5EF4-FFF2-40B4-BE49-F238E27FC236}">
                  <a16:creationId xmlns:a16="http://schemas.microsoft.com/office/drawing/2014/main" id="{0D74D7E2-2360-7B9B-B5ED-6BC93610C219}"/>
                </a:ext>
              </a:extLst>
            </p:cNvPr>
            <p:cNvCxnSpPr/>
            <p:nvPr/>
          </p:nvCxnSpPr>
          <p:spPr>
            <a:xfrm>
              <a:off x="3072725" y="2628888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" name="Google Shape;1292;p46">
            <a:extLst>
              <a:ext uri="{FF2B5EF4-FFF2-40B4-BE49-F238E27FC236}">
                <a16:creationId xmlns:a16="http://schemas.microsoft.com/office/drawing/2014/main" id="{25FCACDC-67E7-2365-C99A-716051636836}"/>
              </a:ext>
            </a:extLst>
          </p:cNvPr>
          <p:cNvGrpSpPr/>
          <p:nvPr/>
        </p:nvGrpSpPr>
        <p:grpSpPr>
          <a:xfrm>
            <a:off x="4096966" y="3886941"/>
            <a:ext cx="2071948" cy="1293109"/>
            <a:chOff x="3072725" y="3173493"/>
            <a:chExt cx="1553961" cy="969832"/>
          </a:xfrm>
        </p:grpSpPr>
        <p:sp>
          <p:nvSpPr>
            <p:cNvPr id="20" name="Google Shape;1293;p46">
              <a:extLst>
                <a:ext uri="{FF2B5EF4-FFF2-40B4-BE49-F238E27FC236}">
                  <a16:creationId xmlns:a16="http://schemas.microsoft.com/office/drawing/2014/main" id="{BCFC3DFC-B576-8148-6B6A-2E0CABCC1887}"/>
                </a:ext>
              </a:extLst>
            </p:cNvPr>
            <p:cNvSpPr/>
            <p:nvPr/>
          </p:nvSpPr>
          <p:spPr>
            <a:xfrm rot="5269329" flipH="1">
              <a:off x="3585256" y="3101894"/>
              <a:ext cx="969832" cy="1113029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cxnSp>
          <p:nvCxnSpPr>
            <p:cNvPr id="22" name="Google Shape;1297;p46">
              <a:extLst>
                <a:ext uri="{FF2B5EF4-FFF2-40B4-BE49-F238E27FC236}">
                  <a16:creationId xmlns:a16="http://schemas.microsoft.com/office/drawing/2014/main" id="{5C0D0AA8-61AD-270E-EA1A-3A44C423E21D}"/>
                </a:ext>
              </a:extLst>
            </p:cNvPr>
            <p:cNvCxnSpPr/>
            <p:nvPr/>
          </p:nvCxnSpPr>
          <p:spPr>
            <a:xfrm>
              <a:off x="3072725" y="3668750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" name="Google Shape;1298;p46">
            <a:extLst>
              <a:ext uri="{FF2B5EF4-FFF2-40B4-BE49-F238E27FC236}">
                <a16:creationId xmlns:a16="http://schemas.microsoft.com/office/drawing/2014/main" id="{DA1ACA3F-86CF-76B3-2752-9196CD40A5C0}"/>
              </a:ext>
            </a:extLst>
          </p:cNvPr>
          <p:cNvGrpSpPr/>
          <p:nvPr/>
        </p:nvGrpSpPr>
        <p:grpSpPr>
          <a:xfrm>
            <a:off x="5859373" y="3168394"/>
            <a:ext cx="2073552" cy="1293149"/>
            <a:chOff x="4394530" y="2634583"/>
            <a:chExt cx="1555164" cy="969862"/>
          </a:xfrm>
        </p:grpSpPr>
        <p:sp>
          <p:nvSpPr>
            <p:cNvPr id="26" name="Google Shape;1299;p46">
              <a:extLst>
                <a:ext uri="{FF2B5EF4-FFF2-40B4-BE49-F238E27FC236}">
                  <a16:creationId xmlns:a16="http://schemas.microsoft.com/office/drawing/2014/main" id="{A05F5212-8DE7-1235-58C6-F1A493D25A44}"/>
                </a:ext>
              </a:extLst>
            </p:cNvPr>
            <p:cNvSpPr/>
            <p:nvPr/>
          </p:nvSpPr>
          <p:spPr>
            <a:xfrm rot="5269329" flipH="1">
              <a:off x="4465755" y="2563358"/>
              <a:ext cx="969862" cy="1112312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cxnSp>
          <p:nvCxnSpPr>
            <p:cNvPr id="28" name="Google Shape;1304;p46">
              <a:extLst>
                <a:ext uri="{FF2B5EF4-FFF2-40B4-BE49-F238E27FC236}">
                  <a16:creationId xmlns:a16="http://schemas.microsoft.com/office/drawing/2014/main" id="{42B88E82-F35C-725E-586E-31212717D6C0}"/>
                </a:ext>
              </a:extLst>
            </p:cNvPr>
            <p:cNvCxnSpPr/>
            <p:nvPr/>
          </p:nvCxnSpPr>
          <p:spPr>
            <a:xfrm>
              <a:off x="5499694" y="3119513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2" name="Google Shape;1279;p46">
            <a:extLst>
              <a:ext uri="{FF2B5EF4-FFF2-40B4-BE49-F238E27FC236}">
                <a16:creationId xmlns:a16="http://schemas.microsoft.com/office/drawing/2014/main" id="{4EBFCDC3-74A1-A1BC-6C6A-9B442E67491A}"/>
              </a:ext>
            </a:extLst>
          </p:cNvPr>
          <p:cNvSpPr txBox="1">
            <a:spLocks/>
          </p:cNvSpPr>
          <p:nvPr/>
        </p:nvSpPr>
        <p:spPr>
          <a:xfrm flipH="1">
            <a:off x="8212020" y="5052280"/>
            <a:ext cx="3065579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>
                <a:solidFill>
                  <a:schemeClr val="dk1"/>
                </a:solidFill>
              </a:rPr>
              <a:t>Klare Kommunikation</a:t>
            </a:r>
          </a:p>
        </p:txBody>
      </p:sp>
      <p:sp>
        <p:nvSpPr>
          <p:cNvPr id="33" name="Google Shape;1280;p46">
            <a:extLst>
              <a:ext uri="{FF2B5EF4-FFF2-40B4-BE49-F238E27FC236}">
                <a16:creationId xmlns:a16="http://schemas.microsoft.com/office/drawing/2014/main" id="{7B056FA4-D6D1-61A8-D043-78AF29CA6F82}"/>
              </a:ext>
            </a:extLst>
          </p:cNvPr>
          <p:cNvSpPr txBox="1">
            <a:spLocks/>
          </p:cNvSpPr>
          <p:nvPr/>
        </p:nvSpPr>
        <p:spPr>
          <a:xfrm flipH="1">
            <a:off x="8212022" y="5426312"/>
            <a:ext cx="2580800" cy="98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Keine kryptischen Formulierungen mehr. Wir liefern verständliche und klare Datenschutzerklärungen.</a:t>
            </a:r>
          </a:p>
        </p:txBody>
      </p:sp>
      <p:grpSp>
        <p:nvGrpSpPr>
          <p:cNvPr id="34" name="Google Shape;1298;p46">
            <a:extLst>
              <a:ext uri="{FF2B5EF4-FFF2-40B4-BE49-F238E27FC236}">
                <a16:creationId xmlns:a16="http://schemas.microsoft.com/office/drawing/2014/main" id="{C5157F6A-B56E-A7D9-4F38-B87CC8BFA589}"/>
              </a:ext>
            </a:extLst>
          </p:cNvPr>
          <p:cNvGrpSpPr/>
          <p:nvPr/>
        </p:nvGrpSpPr>
        <p:grpSpPr>
          <a:xfrm>
            <a:off x="5904898" y="4520199"/>
            <a:ext cx="2073552" cy="1293149"/>
            <a:chOff x="4394530" y="2634583"/>
            <a:chExt cx="1555164" cy="969862"/>
          </a:xfrm>
        </p:grpSpPr>
        <p:sp>
          <p:nvSpPr>
            <p:cNvPr id="35" name="Google Shape;1299;p46">
              <a:extLst>
                <a:ext uri="{FF2B5EF4-FFF2-40B4-BE49-F238E27FC236}">
                  <a16:creationId xmlns:a16="http://schemas.microsoft.com/office/drawing/2014/main" id="{79136403-8019-BE95-9FA8-45079C3B2DF6}"/>
                </a:ext>
              </a:extLst>
            </p:cNvPr>
            <p:cNvSpPr/>
            <p:nvPr/>
          </p:nvSpPr>
          <p:spPr>
            <a:xfrm rot="5269329" flipH="1">
              <a:off x="4465755" y="2563358"/>
              <a:ext cx="969862" cy="1112312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cxnSp>
          <p:nvCxnSpPr>
            <p:cNvPr id="37" name="Google Shape;1304;p46">
              <a:extLst>
                <a:ext uri="{FF2B5EF4-FFF2-40B4-BE49-F238E27FC236}">
                  <a16:creationId xmlns:a16="http://schemas.microsoft.com/office/drawing/2014/main" id="{70D1D133-8C61-97CF-7832-0BEFD1DD8D26}"/>
                </a:ext>
              </a:extLst>
            </p:cNvPr>
            <p:cNvCxnSpPr/>
            <p:nvPr/>
          </p:nvCxnSpPr>
          <p:spPr>
            <a:xfrm>
              <a:off x="5499694" y="3119513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3" name="Grafik 22">
            <a:extLst>
              <a:ext uri="{FF2B5EF4-FFF2-40B4-BE49-F238E27FC236}">
                <a16:creationId xmlns:a16="http://schemas.microsoft.com/office/drawing/2014/main" id="{AC7F8070-5636-8688-119A-4781971AB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61723" y="3538820"/>
            <a:ext cx="612000" cy="61200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0F92858-0274-E646-06F2-C5B93A643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43253" y="2757268"/>
            <a:ext cx="856216" cy="720000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41E33CE9-3362-4282-EC07-171F879E70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0456" y="2059517"/>
            <a:ext cx="579512" cy="720000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AD6E567A-B4D5-3F9A-A668-0881E80093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74783" y="4166263"/>
            <a:ext cx="720000" cy="720000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2ABB6267-FA9F-C6D1-D406-39FF5BEC32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96439" y="4710222"/>
            <a:ext cx="900000" cy="900000"/>
          </a:xfrm>
          <a:prstGeom prst="rect">
            <a:avLst/>
          </a:prstGeom>
        </p:spPr>
      </p:pic>
      <p:sp>
        <p:nvSpPr>
          <p:cNvPr id="41" name="Google Shape;1139;p33">
            <a:extLst>
              <a:ext uri="{FF2B5EF4-FFF2-40B4-BE49-F238E27FC236}">
                <a16:creationId xmlns:a16="http://schemas.microsoft.com/office/drawing/2014/main" id="{A26A5714-CA2D-0DBB-E745-918E404D64DA}"/>
              </a:ext>
            </a:extLst>
          </p:cNvPr>
          <p:cNvSpPr txBox="1">
            <a:spLocks/>
          </p:cNvSpPr>
          <p:nvPr/>
        </p:nvSpPr>
        <p:spPr>
          <a:xfrm>
            <a:off x="380010" y="474200"/>
            <a:ext cx="1118989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400" b="1" dirty="0">
                <a:solidFill>
                  <a:schemeClr val="accent4"/>
                </a:solidFill>
              </a:rPr>
              <a:t>Die Datenschutzerklärung von </a:t>
            </a:r>
            <a:r>
              <a:rPr lang="de-CH" sz="2400" b="1" dirty="0" err="1">
                <a:solidFill>
                  <a:schemeClr val="accent4"/>
                </a:solidFill>
              </a:rPr>
              <a:t>PrivacyBee</a:t>
            </a:r>
            <a:br>
              <a:rPr lang="de-CH" b="1" dirty="0"/>
            </a:br>
            <a:r>
              <a:rPr lang="de-CH" b="1" dirty="0"/>
              <a:t>Unser Produkt</a:t>
            </a:r>
            <a:br>
              <a:rPr lang="de-CH" b="1" dirty="0"/>
            </a:br>
            <a:endParaRPr lang="de-CH" b="1" dirty="0"/>
          </a:p>
        </p:txBody>
      </p:sp>
      <p:grpSp>
        <p:nvGrpSpPr>
          <p:cNvPr id="44" name="Google Shape;363;p16">
            <a:extLst>
              <a:ext uri="{FF2B5EF4-FFF2-40B4-BE49-F238E27FC236}">
                <a16:creationId xmlns:a16="http://schemas.microsoft.com/office/drawing/2014/main" id="{4622BCDD-023E-8E18-E001-3790D9973349}"/>
              </a:ext>
            </a:extLst>
          </p:cNvPr>
          <p:cNvGrpSpPr/>
          <p:nvPr/>
        </p:nvGrpSpPr>
        <p:grpSpPr>
          <a:xfrm>
            <a:off x="-689715" y="5610222"/>
            <a:ext cx="2287412" cy="1827506"/>
            <a:chOff x="3450663" y="-567051"/>
            <a:chExt cx="1890580" cy="1510461"/>
          </a:xfrm>
        </p:grpSpPr>
        <p:sp>
          <p:nvSpPr>
            <p:cNvPr id="45" name="Google Shape;364;p16">
              <a:extLst>
                <a:ext uri="{FF2B5EF4-FFF2-40B4-BE49-F238E27FC236}">
                  <a16:creationId xmlns:a16="http://schemas.microsoft.com/office/drawing/2014/main" id="{A0AAE2CF-FE81-7ECA-C367-B7A3DBE657F6}"/>
                </a:ext>
              </a:extLst>
            </p:cNvPr>
            <p:cNvSpPr/>
            <p:nvPr/>
          </p:nvSpPr>
          <p:spPr>
            <a:xfrm>
              <a:off x="3829202" y="-565448"/>
              <a:ext cx="728891" cy="828975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65;p16">
              <a:extLst>
                <a:ext uri="{FF2B5EF4-FFF2-40B4-BE49-F238E27FC236}">
                  <a16:creationId xmlns:a16="http://schemas.microsoft.com/office/drawing/2014/main" id="{62A88395-B464-A99F-A63D-2E150C2C5EFB}"/>
                </a:ext>
              </a:extLst>
            </p:cNvPr>
            <p:cNvSpPr/>
            <p:nvPr/>
          </p:nvSpPr>
          <p:spPr>
            <a:xfrm>
              <a:off x="4612376" y="-567051"/>
              <a:ext cx="728867" cy="828440"/>
            </a:xfrm>
            <a:custGeom>
              <a:avLst/>
              <a:gdLst/>
              <a:ahLst/>
              <a:cxnLst/>
              <a:rect l="l" t="t" r="r" b="b"/>
              <a:pathLst>
                <a:path w="31366" h="35651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366;p16">
              <a:extLst>
                <a:ext uri="{FF2B5EF4-FFF2-40B4-BE49-F238E27FC236}">
                  <a16:creationId xmlns:a16="http://schemas.microsoft.com/office/drawing/2014/main" id="{5DDDC6B9-8069-024B-376D-2CBE6FE4B573}"/>
                </a:ext>
              </a:extLst>
            </p:cNvPr>
            <p:cNvSpPr/>
            <p:nvPr/>
          </p:nvSpPr>
          <p:spPr>
            <a:xfrm>
              <a:off x="3450663" y="114435"/>
              <a:ext cx="728891" cy="828975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67;p16">
              <a:extLst>
                <a:ext uri="{FF2B5EF4-FFF2-40B4-BE49-F238E27FC236}">
                  <a16:creationId xmlns:a16="http://schemas.microsoft.com/office/drawing/2014/main" id="{A31034B4-82BB-D8CE-2494-4AFDEABCE5C0}"/>
                </a:ext>
              </a:extLst>
            </p:cNvPr>
            <p:cNvSpPr/>
            <p:nvPr/>
          </p:nvSpPr>
          <p:spPr>
            <a:xfrm>
              <a:off x="4233837" y="112831"/>
              <a:ext cx="728867" cy="828975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5"/>
                  </a:lnTo>
                  <a:lnTo>
                    <a:pt x="481" y="27150"/>
                  </a:lnTo>
                  <a:lnTo>
                    <a:pt x="16153" y="35673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368;p16">
            <a:extLst>
              <a:ext uri="{FF2B5EF4-FFF2-40B4-BE49-F238E27FC236}">
                <a16:creationId xmlns:a16="http://schemas.microsoft.com/office/drawing/2014/main" id="{730C4293-3564-D32C-E0CD-66E1D4F7F87A}"/>
              </a:ext>
            </a:extLst>
          </p:cNvPr>
          <p:cNvGrpSpPr/>
          <p:nvPr/>
        </p:nvGrpSpPr>
        <p:grpSpPr>
          <a:xfrm>
            <a:off x="10960150" y="-499083"/>
            <a:ext cx="1219500" cy="1621550"/>
            <a:chOff x="7171875" y="-751225"/>
            <a:chExt cx="1219500" cy="1621550"/>
          </a:xfrm>
        </p:grpSpPr>
        <p:sp>
          <p:nvSpPr>
            <p:cNvPr id="50" name="Google Shape;369;p16">
              <a:extLst>
                <a:ext uri="{FF2B5EF4-FFF2-40B4-BE49-F238E27FC236}">
                  <a16:creationId xmlns:a16="http://schemas.microsoft.com/office/drawing/2014/main" id="{334BEF92-8F1B-245C-C354-A937D6F76D61}"/>
                </a:ext>
              </a:extLst>
            </p:cNvPr>
            <p:cNvSpPr/>
            <p:nvPr/>
          </p:nvSpPr>
          <p:spPr>
            <a:xfrm>
              <a:off x="7171875" y="-7512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48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7" y="26348"/>
                  </a:lnTo>
                  <a:lnTo>
                    <a:pt x="30885" y="8523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70;p16">
              <a:extLst>
                <a:ext uri="{FF2B5EF4-FFF2-40B4-BE49-F238E27FC236}">
                  <a16:creationId xmlns:a16="http://schemas.microsoft.com/office/drawing/2014/main" id="{0A752843-F413-34C7-8529-A5BA980545C6}"/>
                </a:ext>
              </a:extLst>
            </p:cNvPr>
            <p:cNvSpPr/>
            <p:nvPr/>
          </p:nvSpPr>
          <p:spPr>
            <a:xfrm>
              <a:off x="7607200" y="-21500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52" name="Grafik 51">
            <a:extLst>
              <a:ext uri="{FF2B5EF4-FFF2-40B4-BE49-F238E27FC236}">
                <a16:creationId xmlns:a16="http://schemas.microsoft.com/office/drawing/2014/main" id="{612CEFD4-266F-B88F-9594-0CC9DA03C6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109701" y="230188"/>
            <a:ext cx="766999" cy="6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68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77;p46">
            <a:extLst>
              <a:ext uri="{FF2B5EF4-FFF2-40B4-BE49-F238E27FC236}">
                <a16:creationId xmlns:a16="http://schemas.microsoft.com/office/drawing/2014/main" id="{8FD31C0A-53A9-2115-0872-F730902049BD}"/>
              </a:ext>
            </a:extLst>
          </p:cNvPr>
          <p:cNvSpPr txBox="1">
            <a:spLocks/>
          </p:cNvSpPr>
          <p:nvPr/>
        </p:nvSpPr>
        <p:spPr>
          <a:xfrm flipH="1">
            <a:off x="730937" y="2523681"/>
            <a:ext cx="3952047" cy="56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000" b="1" dirty="0">
                <a:solidFill>
                  <a:schemeClr val="dk1"/>
                </a:solidFill>
              </a:rPr>
              <a:t>So einfach wie noch nie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41E33CE9-3362-4282-EC07-171F879E7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0456" y="2059517"/>
            <a:ext cx="579512" cy="720000"/>
          </a:xfrm>
          <a:prstGeom prst="rect">
            <a:avLst/>
          </a:prstGeom>
        </p:spPr>
      </p:pic>
      <p:sp>
        <p:nvSpPr>
          <p:cNvPr id="41" name="Google Shape;1139;p33">
            <a:extLst>
              <a:ext uri="{FF2B5EF4-FFF2-40B4-BE49-F238E27FC236}">
                <a16:creationId xmlns:a16="http://schemas.microsoft.com/office/drawing/2014/main" id="{A26A5714-CA2D-0DBB-E745-918E404D64DA}"/>
              </a:ext>
            </a:extLst>
          </p:cNvPr>
          <p:cNvSpPr txBox="1">
            <a:spLocks/>
          </p:cNvSpPr>
          <p:nvPr/>
        </p:nvSpPr>
        <p:spPr>
          <a:xfrm>
            <a:off x="380010" y="474200"/>
            <a:ext cx="1118989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>
              <a:spcBef>
                <a:spcPts val="0"/>
              </a:spcBef>
            </a:pPr>
            <a:r>
              <a:rPr lang="de-CH" sz="2400" b="1" dirty="0" err="1">
                <a:solidFill>
                  <a:schemeClr val="accent4"/>
                </a:solidFill>
              </a:rPr>
              <a:t>PrivacyBee</a:t>
            </a:r>
            <a:br>
              <a:rPr lang="de-CH" b="1" dirty="0"/>
            </a:br>
            <a:r>
              <a:rPr lang="de-CH" b="1" dirty="0"/>
              <a:t>Unser Produkt</a:t>
            </a:r>
            <a:br>
              <a:rPr lang="de-CH" b="1" dirty="0"/>
            </a:br>
            <a:endParaRPr lang="de-CH" b="1" dirty="0"/>
          </a:p>
        </p:txBody>
      </p:sp>
      <p:grpSp>
        <p:nvGrpSpPr>
          <p:cNvPr id="44" name="Google Shape;363;p16">
            <a:extLst>
              <a:ext uri="{FF2B5EF4-FFF2-40B4-BE49-F238E27FC236}">
                <a16:creationId xmlns:a16="http://schemas.microsoft.com/office/drawing/2014/main" id="{4622BCDD-023E-8E18-E001-3790D9973349}"/>
              </a:ext>
            </a:extLst>
          </p:cNvPr>
          <p:cNvGrpSpPr/>
          <p:nvPr/>
        </p:nvGrpSpPr>
        <p:grpSpPr>
          <a:xfrm>
            <a:off x="-689715" y="5610222"/>
            <a:ext cx="2287412" cy="1827506"/>
            <a:chOff x="3450663" y="-567051"/>
            <a:chExt cx="1890580" cy="1510461"/>
          </a:xfrm>
        </p:grpSpPr>
        <p:sp>
          <p:nvSpPr>
            <p:cNvPr id="45" name="Google Shape;364;p16">
              <a:extLst>
                <a:ext uri="{FF2B5EF4-FFF2-40B4-BE49-F238E27FC236}">
                  <a16:creationId xmlns:a16="http://schemas.microsoft.com/office/drawing/2014/main" id="{A0AAE2CF-FE81-7ECA-C367-B7A3DBE657F6}"/>
                </a:ext>
              </a:extLst>
            </p:cNvPr>
            <p:cNvSpPr/>
            <p:nvPr/>
          </p:nvSpPr>
          <p:spPr>
            <a:xfrm>
              <a:off x="3829202" y="-565448"/>
              <a:ext cx="728891" cy="828975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65;p16">
              <a:extLst>
                <a:ext uri="{FF2B5EF4-FFF2-40B4-BE49-F238E27FC236}">
                  <a16:creationId xmlns:a16="http://schemas.microsoft.com/office/drawing/2014/main" id="{62A88395-B464-A99F-A63D-2E150C2C5EFB}"/>
                </a:ext>
              </a:extLst>
            </p:cNvPr>
            <p:cNvSpPr/>
            <p:nvPr/>
          </p:nvSpPr>
          <p:spPr>
            <a:xfrm>
              <a:off x="4612376" y="-567051"/>
              <a:ext cx="728867" cy="828440"/>
            </a:xfrm>
            <a:custGeom>
              <a:avLst/>
              <a:gdLst/>
              <a:ahLst/>
              <a:cxnLst/>
              <a:rect l="l" t="t" r="r" b="b"/>
              <a:pathLst>
                <a:path w="31366" h="35651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366;p16">
              <a:extLst>
                <a:ext uri="{FF2B5EF4-FFF2-40B4-BE49-F238E27FC236}">
                  <a16:creationId xmlns:a16="http://schemas.microsoft.com/office/drawing/2014/main" id="{5DDDC6B9-8069-024B-376D-2CBE6FE4B573}"/>
                </a:ext>
              </a:extLst>
            </p:cNvPr>
            <p:cNvSpPr/>
            <p:nvPr/>
          </p:nvSpPr>
          <p:spPr>
            <a:xfrm>
              <a:off x="3450663" y="114435"/>
              <a:ext cx="728891" cy="828975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67;p16">
              <a:extLst>
                <a:ext uri="{FF2B5EF4-FFF2-40B4-BE49-F238E27FC236}">
                  <a16:creationId xmlns:a16="http://schemas.microsoft.com/office/drawing/2014/main" id="{A31034B4-82BB-D8CE-2494-4AFDEABCE5C0}"/>
                </a:ext>
              </a:extLst>
            </p:cNvPr>
            <p:cNvSpPr/>
            <p:nvPr/>
          </p:nvSpPr>
          <p:spPr>
            <a:xfrm>
              <a:off x="4233837" y="112831"/>
              <a:ext cx="728867" cy="828975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5"/>
                  </a:lnTo>
                  <a:lnTo>
                    <a:pt x="481" y="27150"/>
                  </a:lnTo>
                  <a:lnTo>
                    <a:pt x="16153" y="35673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368;p16">
            <a:extLst>
              <a:ext uri="{FF2B5EF4-FFF2-40B4-BE49-F238E27FC236}">
                <a16:creationId xmlns:a16="http://schemas.microsoft.com/office/drawing/2014/main" id="{730C4293-3564-D32C-E0CD-66E1D4F7F87A}"/>
              </a:ext>
            </a:extLst>
          </p:cNvPr>
          <p:cNvGrpSpPr/>
          <p:nvPr/>
        </p:nvGrpSpPr>
        <p:grpSpPr>
          <a:xfrm>
            <a:off x="10960150" y="-499083"/>
            <a:ext cx="1219500" cy="1621550"/>
            <a:chOff x="7171875" y="-751225"/>
            <a:chExt cx="1219500" cy="1621550"/>
          </a:xfrm>
        </p:grpSpPr>
        <p:sp>
          <p:nvSpPr>
            <p:cNvPr id="50" name="Google Shape;369;p16">
              <a:extLst>
                <a:ext uri="{FF2B5EF4-FFF2-40B4-BE49-F238E27FC236}">
                  <a16:creationId xmlns:a16="http://schemas.microsoft.com/office/drawing/2014/main" id="{334BEF92-8F1B-245C-C354-A937D6F76D61}"/>
                </a:ext>
              </a:extLst>
            </p:cNvPr>
            <p:cNvSpPr/>
            <p:nvPr/>
          </p:nvSpPr>
          <p:spPr>
            <a:xfrm>
              <a:off x="7171875" y="-7512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48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7" y="26348"/>
                  </a:lnTo>
                  <a:lnTo>
                    <a:pt x="30885" y="8523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70;p16">
              <a:extLst>
                <a:ext uri="{FF2B5EF4-FFF2-40B4-BE49-F238E27FC236}">
                  <a16:creationId xmlns:a16="http://schemas.microsoft.com/office/drawing/2014/main" id="{0A752843-F413-34C7-8529-A5BA980545C6}"/>
                </a:ext>
              </a:extLst>
            </p:cNvPr>
            <p:cNvSpPr/>
            <p:nvPr/>
          </p:nvSpPr>
          <p:spPr>
            <a:xfrm>
              <a:off x="7607200" y="-21500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52" name="Grafik 51">
            <a:extLst>
              <a:ext uri="{FF2B5EF4-FFF2-40B4-BE49-F238E27FC236}">
                <a16:creationId xmlns:a16="http://schemas.microsoft.com/office/drawing/2014/main" id="{612CEFD4-266F-B88F-9594-0CC9DA03C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09701" y="230188"/>
            <a:ext cx="766999" cy="630441"/>
          </a:xfrm>
          <a:prstGeom prst="rect">
            <a:avLst/>
          </a:prstGeom>
        </p:spPr>
      </p:pic>
      <p:pic>
        <p:nvPicPr>
          <p:cNvPr id="21" name="Grafik 20" descr="Ein Bild, das Text, Screenshot, Website, Software enthält.&#10;&#10;Automatisch generierte Beschreibung">
            <a:extLst>
              <a:ext uri="{FF2B5EF4-FFF2-40B4-BE49-F238E27FC236}">
                <a16:creationId xmlns:a16="http://schemas.microsoft.com/office/drawing/2014/main" id="{058EC145-7D1A-8604-790C-F8351C5AB4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231" y="1589900"/>
            <a:ext cx="7015089" cy="4980952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E8DB7A16-B5FA-B8CA-430E-D9B225B8E7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9879" y="3121504"/>
            <a:ext cx="136089" cy="136089"/>
          </a:xfrm>
          <a:prstGeom prst="rect">
            <a:avLst/>
          </a:prstGeom>
        </p:spPr>
      </p:pic>
      <p:sp>
        <p:nvSpPr>
          <p:cNvPr id="29" name="Google Shape;1278;p46">
            <a:extLst>
              <a:ext uri="{FF2B5EF4-FFF2-40B4-BE49-F238E27FC236}">
                <a16:creationId xmlns:a16="http://schemas.microsoft.com/office/drawing/2014/main" id="{4328244E-02FF-05FD-D81A-03A45850CB2A}"/>
              </a:ext>
            </a:extLst>
          </p:cNvPr>
          <p:cNvSpPr txBox="1">
            <a:spLocks/>
          </p:cNvSpPr>
          <p:nvPr/>
        </p:nvSpPr>
        <p:spPr>
          <a:xfrm flipH="1">
            <a:off x="1107321" y="3008264"/>
            <a:ext cx="3564513" cy="271057"/>
          </a:xfrm>
          <a:prstGeom prst="rect">
            <a:avLst/>
          </a:prstGeom>
        </p:spPr>
        <p:txBody>
          <a:bodyPr spcFirstLastPara="1" vert="horz" wrap="square" lIns="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Datenschutzerklärungen von </a:t>
            </a:r>
            <a:r>
              <a:rPr lang="de-CH" sz="1000" dirty="0" err="1"/>
              <a:t>Anwält:innen</a:t>
            </a:r>
            <a:r>
              <a:rPr lang="de-CH" sz="1000" dirty="0"/>
              <a:t> verfasst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222FAEF5-8294-015D-289E-A9AC69BD5C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8425" y="3446506"/>
            <a:ext cx="136089" cy="136089"/>
          </a:xfrm>
          <a:prstGeom prst="rect">
            <a:avLst/>
          </a:prstGeom>
        </p:spPr>
      </p:pic>
      <p:sp>
        <p:nvSpPr>
          <p:cNvPr id="38" name="Google Shape;1278;p46">
            <a:extLst>
              <a:ext uri="{FF2B5EF4-FFF2-40B4-BE49-F238E27FC236}">
                <a16:creationId xmlns:a16="http://schemas.microsoft.com/office/drawing/2014/main" id="{261F9B3E-7CB3-E3AD-5DCB-860B826EE7E4}"/>
              </a:ext>
            </a:extLst>
          </p:cNvPr>
          <p:cNvSpPr txBox="1">
            <a:spLocks/>
          </p:cNvSpPr>
          <p:nvPr/>
        </p:nvSpPr>
        <p:spPr>
          <a:xfrm flipH="1">
            <a:off x="1095866" y="3333266"/>
            <a:ext cx="3564513" cy="453948"/>
          </a:xfrm>
          <a:prstGeom prst="rect">
            <a:avLst/>
          </a:prstGeom>
        </p:spPr>
        <p:txBody>
          <a:bodyPr spcFirstLastPara="1" vert="horz" wrap="square" lIns="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Automatische Aktualisierungen durch </a:t>
            </a:r>
            <a:br>
              <a:rPr lang="de-CH" sz="1000" dirty="0"/>
            </a:br>
            <a:r>
              <a:rPr lang="de-CH" sz="1000" dirty="0"/>
              <a:t>fortschrittliche Technologie</a:t>
            </a: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0751B1DF-67C8-4B18-C30F-6B8750779E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2255" y="3905470"/>
            <a:ext cx="136089" cy="136089"/>
          </a:xfrm>
          <a:prstGeom prst="rect">
            <a:avLst/>
          </a:prstGeom>
        </p:spPr>
      </p:pic>
      <p:sp>
        <p:nvSpPr>
          <p:cNvPr id="42" name="Google Shape;1278;p46">
            <a:extLst>
              <a:ext uri="{FF2B5EF4-FFF2-40B4-BE49-F238E27FC236}">
                <a16:creationId xmlns:a16="http://schemas.microsoft.com/office/drawing/2014/main" id="{46D9125D-D734-E93F-79EB-8E1EF98E1E10}"/>
              </a:ext>
            </a:extLst>
          </p:cNvPr>
          <p:cNvSpPr txBox="1">
            <a:spLocks/>
          </p:cNvSpPr>
          <p:nvPr/>
        </p:nvSpPr>
        <p:spPr>
          <a:xfrm flipH="1">
            <a:off x="1089696" y="3792230"/>
            <a:ext cx="3564513" cy="453948"/>
          </a:xfrm>
          <a:prstGeom prst="rect">
            <a:avLst/>
          </a:prstGeom>
        </p:spPr>
        <p:txBody>
          <a:bodyPr spcFirstLastPara="1" vert="horz" wrap="square" lIns="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Anpassungen an individuelle Domain-Updates</a:t>
            </a: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E4BD5AA6-E921-4658-060C-459D8D8154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6088" y="4232298"/>
            <a:ext cx="136089" cy="136089"/>
          </a:xfrm>
          <a:prstGeom prst="rect">
            <a:avLst/>
          </a:prstGeom>
        </p:spPr>
      </p:pic>
      <p:sp>
        <p:nvSpPr>
          <p:cNvPr id="53" name="Google Shape;1278;p46">
            <a:extLst>
              <a:ext uri="{FF2B5EF4-FFF2-40B4-BE49-F238E27FC236}">
                <a16:creationId xmlns:a16="http://schemas.microsoft.com/office/drawing/2014/main" id="{B4052B67-F7F5-A38C-405B-0430F410D6F1}"/>
              </a:ext>
            </a:extLst>
          </p:cNvPr>
          <p:cNvSpPr txBox="1">
            <a:spLocks/>
          </p:cNvSpPr>
          <p:nvPr/>
        </p:nvSpPr>
        <p:spPr>
          <a:xfrm flipH="1">
            <a:off x="1083528" y="4119058"/>
            <a:ext cx="3668180" cy="453948"/>
          </a:xfrm>
          <a:prstGeom prst="rect">
            <a:avLst/>
          </a:prstGeom>
        </p:spPr>
        <p:txBody>
          <a:bodyPr spcFirstLastPara="1" vert="horz" wrap="square" lIns="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de-CH" sz="1000" dirty="0"/>
              <a:t>Bei neuen Technologien auf deiner Domain, automatische Anpassungen der Datenschutzerklärung</a:t>
            </a:r>
          </a:p>
        </p:txBody>
      </p:sp>
    </p:spTree>
    <p:extLst>
      <p:ext uri="{BB962C8B-B14F-4D97-AF65-F5344CB8AC3E}">
        <p14:creationId xmlns:p14="http://schemas.microsoft.com/office/powerpoint/2010/main" val="2097652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ITCH DECK TEMPLATE"/>
          <p:cNvSpPr txBox="1"/>
          <p:nvPr/>
        </p:nvSpPr>
        <p:spPr>
          <a:xfrm>
            <a:off x="3345016" y="1928453"/>
            <a:ext cx="6269142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algn="l"/>
            <a:r>
              <a:rPr lang="de-CH" sz="3600" b="1" i="0" dirty="0">
                <a:solidFill>
                  <a:srgbClr val="081450"/>
                </a:solidFill>
                <a:effectLst/>
                <a:latin typeface="Poppins" pitchFamily="2" charset="77"/>
                <a:cs typeface="Poppins" pitchFamily="2" charset="77"/>
              </a:rPr>
              <a:t>Jetzt bei uns </a:t>
            </a:r>
            <a:r>
              <a:rPr lang="de-CH" sz="3600" b="1" i="0" dirty="0" err="1">
                <a:solidFill>
                  <a:srgbClr val="FBC001"/>
                </a:solidFill>
                <a:effectLst/>
                <a:latin typeface="Poppins" pitchFamily="2" charset="77"/>
                <a:cs typeface="Poppins" pitchFamily="2" charset="77"/>
              </a:rPr>
              <a:t>PrivacyBee</a:t>
            </a:r>
            <a:r>
              <a:rPr lang="de-CH" sz="3600" b="1" i="0" dirty="0">
                <a:solidFill>
                  <a:srgbClr val="081450"/>
                </a:solidFill>
                <a:effectLst/>
                <a:latin typeface="Poppins" pitchFamily="2" charset="77"/>
                <a:cs typeface="Poppins" pitchFamily="2" charset="77"/>
              </a:rPr>
              <a:t> 14 Tage kostenlos testen!</a:t>
            </a:r>
            <a:endParaRPr lang="de-CH" sz="3600" dirty="0">
              <a:solidFill>
                <a:srgbClr val="0F172A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Google Shape;1189;p43">
            <a:extLst>
              <a:ext uri="{FF2B5EF4-FFF2-40B4-BE49-F238E27FC236}">
                <a16:creationId xmlns:a16="http://schemas.microsoft.com/office/drawing/2014/main" id="{71F90151-F7FB-00D2-1599-2AC0B7586075}"/>
              </a:ext>
            </a:extLst>
          </p:cNvPr>
          <p:cNvSpPr/>
          <p:nvPr/>
        </p:nvSpPr>
        <p:spPr>
          <a:xfrm>
            <a:off x="5857183" y="5091438"/>
            <a:ext cx="2705100" cy="304800"/>
          </a:xfrm>
          <a:custGeom>
            <a:avLst/>
            <a:gdLst/>
            <a:ahLst/>
            <a:cxnLst/>
            <a:rect l="l" t="t" r="r" b="b"/>
            <a:pathLst>
              <a:path w="108204" h="12192" extrusionOk="0">
                <a:moveTo>
                  <a:pt x="0" y="0"/>
                </a:moveTo>
                <a:cubicBezTo>
                  <a:pt x="4605" y="6907"/>
                  <a:pt x="13415" y="12192"/>
                  <a:pt x="21717" y="12192"/>
                </a:cubicBezTo>
                <a:cubicBezTo>
                  <a:pt x="32119" y="12192"/>
                  <a:pt x="41137" y="4138"/>
                  <a:pt x="51435" y="2667"/>
                </a:cubicBezTo>
                <a:cubicBezTo>
                  <a:pt x="59943" y="1452"/>
                  <a:pt x="67311" y="9834"/>
                  <a:pt x="75819" y="11049"/>
                </a:cubicBezTo>
                <a:cubicBezTo>
                  <a:pt x="86827" y="12622"/>
                  <a:pt x="98258" y="8021"/>
                  <a:pt x="108204" y="304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3" name="Google Shape;1190;p43">
            <a:extLst>
              <a:ext uri="{FF2B5EF4-FFF2-40B4-BE49-F238E27FC236}">
                <a16:creationId xmlns:a16="http://schemas.microsoft.com/office/drawing/2014/main" id="{ADCA200F-6909-14D5-E8D4-DE68B548756E}"/>
              </a:ext>
            </a:extLst>
          </p:cNvPr>
          <p:cNvSpPr/>
          <p:nvPr/>
        </p:nvSpPr>
        <p:spPr>
          <a:xfrm>
            <a:off x="9350773" y="5091708"/>
            <a:ext cx="2916387" cy="368236"/>
          </a:xfrm>
          <a:custGeom>
            <a:avLst/>
            <a:gdLst/>
            <a:ahLst/>
            <a:cxnLst/>
            <a:rect l="l" t="t" r="r" b="b"/>
            <a:pathLst>
              <a:path w="112776" h="13670" extrusionOk="0">
                <a:moveTo>
                  <a:pt x="0" y="6223"/>
                </a:moveTo>
                <a:cubicBezTo>
                  <a:pt x="7964" y="14187"/>
                  <a:pt x="23749" y="16002"/>
                  <a:pt x="33528" y="10414"/>
                </a:cubicBezTo>
                <a:cubicBezTo>
                  <a:pt x="36195" y="8890"/>
                  <a:pt x="37743" y="1270"/>
                  <a:pt x="34671" y="1270"/>
                </a:cubicBezTo>
                <a:cubicBezTo>
                  <a:pt x="33080" y="1270"/>
                  <a:pt x="31948" y="3931"/>
                  <a:pt x="32385" y="5461"/>
                </a:cubicBezTo>
                <a:cubicBezTo>
                  <a:pt x="34484" y="12808"/>
                  <a:pt x="46919" y="12638"/>
                  <a:pt x="54483" y="11557"/>
                </a:cubicBezTo>
                <a:cubicBezTo>
                  <a:pt x="65021" y="10052"/>
                  <a:pt x="74144" y="2977"/>
                  <a:pt x="84582" y="889"/>
                </a:cubicBezTo>
                <a:cubicBezTo>
                  <a:pt x="93819" y="-958"/>
                  <a:pt x="103638" y="509"/>
                  <a:pt x="112776" y="2794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grpSp>
        <p:nvGrpSpPr>
          <p:cNvPr id="13" name="Google Shape;405;p18">
            <a:extLst>
              <a:ext uri="{FF2B5EF4-FFF2-40B4-BE49-F238E27FC236}">
                <a16:creationId xmlns:a16="http://schemas.microsoft.com/office/drawing/2014/main" id="{F7927096-344F-8F87-ECC0-9D2E0E294610}"/>
              </a:ext>
            </a:extLst>
          </p:cNvPr>
          <p:cNvGrpSpPr/>
          <p:nvPr/>
        </p:nvGrpSpPr>
        <p:grpSpPr>
          <a:xfrm rot="14348488">
            <a:off x="11006969" y="5750077"/>
            <a:ext cx="1627300" cy="2353000"/>
            <a:chOff x="3628425" y="1305825"/>
            <a:chExt cx="1627300" cy="2353000"/>
          </a:xfrm>
        </p:grpSpPr>
        <p:sp>
          <p:nvSpPr>
            <p:cNvPr id="14" name="Google Shape;406;p18">
              <a:extLst>
                <a:ext uri="{FF2B5EF4-FFF2-40B4-BE49-F238E27FC236}">
                  <a16:creationId xmlns:a16="http://schemas.microsoft.com/office/drawing/2014/main" id="{A25063D4-41E7-639E-0712-23EA9092D459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7;p18">
              <a:extLst>
                <a:ext uri="{FF2B5EF4-FFF2-40B4-BE49-F238E27FC236}">
                  <a16:creationId xmlns:a16="http://schemas.microsoft.com/office/drawing/2014/main" id="{4CD67C09-8965-8346-49B6-DD1BD6C19ED4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10;p18">
              <a:extLst>
                <a:ext uri="{FF2B5EF4-FFF2-40B4-BE49-F238E27FC236}">
                  <a16:creationId xmlns:a16="http://schemas.microsoft.com/office/drawing/2014/main" id="{A757903F-0B4E-86FD-AC2D-9507DC8AEC25}"/>
                </a:ext>
              </a:extLst>
            </p:cNvPr>
            <p:cNvSpPr/>
            <p:nvPr/>
          </p:nvSpPr>
          <p:spPr>
            <a:xfrm>
              <a:off x="3628425" y="276700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213" y="0"/>
                  </a:moveTo>
                  <a:lnTo>
                    <a:pt x="0" y="9348"/>
                  </a:lnTo>
                  <a:lnTo>
                    <a:pt x="481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7" y="8523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411;p18">
              <a:extLst>
                <a:ext uri="{FF2B5EF4-FFF2-40B4-BE49-F238E27FC236}">
                  <a16:creationId xmlns:a16="http://schemas.microsoft.com/office/drawing/2014/main" id="{57E0018C-0DAF-7EBB-2025-7E6013796AE0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482;p21">
            <a:extLst>
              <a:ext uri="{FF2B5EF4-FFF2-40B4-BE49-F238E27FC236}">
                <a16:creationId xmlns:a16="http://schemas.microsoft.com/office/drawing/2014/main" id="{FC1E768D-F1FF-E54B-65A0-86DB0CEA1A29}"/>
              </a:ext>
            </a:extLst>
          </p:cNvPr>
          <p:cNvGrpSpPr/>
          <p:nvPr/>
        </p:nvGrpSpPr>
        <p:grpSpPr>
          <a:xfrm flipH="1">
            <a:off x="-846810" y="-1118305"/>
            <a:ext cx="3758050" cy="3081575"/>
            <a:chOff x="3609525" y="1301825"/>
            <a:chExt cx="3758050" cy="3081575"/>
          </a:xfrm>
        </p:grpSpPr>
        <p:sp>
          <p:nvSpPr>
            <p:cNvPr id="30" name="Google Shape;485;p21">
              <a:extLst>
                <a:ext uri="{FF2B5EF4-FFF2-40B4-BE49-F238E27FC236}">
                  <a16:creationId xmlns:a16="http://schemas.microsoft.com/office/drawing/2014/main" id="{2DC072BF-D88F-8BA3-B8EE-81A6BF8A41CC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86;p21">
              <a:extLst>
                <a:ext uri="{FF2B5EF4-FFF2-40B4-BE49-F238E27FC236}">
                  <a16:creationId xmlns:a16="http://schemas.microsoft.com/office/drawing/2014/main" id="{D7516D52-CF31-6C1C-EA82-261ADD660A45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87;p21">
              <a:extLst>
                <a:ext uri="{FF2B5EF4-FFF2-40B4-BE49-F238E27FC236}">
                  <a16:creationId xmlns:a16="http://schemas.microsoft.com/office/drawing/2014/main" id="{176DD577-10EA-55DF-6A28-CF8F09843F90}"/>
                </a:ext>
              </a:extLst>
            </p:cNvPr>
            <p:cNvSpPr/>
            <p:nvPr/>
          </p:nvSpPr>
          <p:spPr>
            <a:xfrm>
              <a:off x="5294650" y="1303525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88;p21">
              <a:extLst>
                <a:ext uri="{FF2B5EF4-FFF2-40B4-BE49-F238E27FC236}">
                  <a16:creationId xmlns:a16="http://schemas.microsoft.com/office/drawing/2014/main" id="{70CCFA9A-61A0-5886-AC43-D95027AFC7D0}"/>
                </a:ext>
              </a:extLst>
            </p:cNvPr>
            <p:cNvSpPr/>
            <p:nvPr/>
          </p:nvSpPr>
          <p:spPr>
            <a:xfrm>
              <a:off x="5721375" y="2032100"/>
              <a:ext cx="784150" cy="891275"/>
            </a:xfrm>
            <a:custGeom>
              <a:avLst/>
              <a:gdLst/>
              <a:ahLst/>
              <a:cxnLst/>
              <a:rect l="l" t="t" r="r" b="b"/>
              <a:pathLst>
                <a:path w="31366" h="35651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89;p21">
              <a:extLst>
                <a:ext uri="{FF2B5EF4-FFF2-40B4-BE49-F238E27FC236}">
                  <a16:creationId xmlns:a16="http://schemas.microsoft.com/office/drawing/2014/main" id="{1CDD6EF2-EA45-4F0F-4838-185A89CA84BB}"/>
                </a:ext>
              </a:extLst>
            </p:cNvPr>
            <p:cNvSpPr/>
            <p:nvPr/>
          </p:nvSpPr>
          <p:spPr>
            <a:xfrm>
              <a:off x="6137775" y="1301825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0;p21">
              <a:extLst>
                <a:ext uri="{FF2B5EF4-FFF2-40B4-BE49-F238E27FC236}">
                  <a16:creationId xmlns:a16="http://schemas.microsoft.com/office/drawing/2014/main" id="{D1F58426-5F70-0673-4568-0EF446AAD62E}"/>
                </a:ext>
              </a:extLst>
            </p:cNvPr>
            <p:cNvSpPr/>
            <p:nvPr/>
          </p:nvSpPr>
          <p:spPr>
            <a:xfrm>
              <a:off x="6563925" y="20298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214" y="0"/>
                  </a:moveTo>
                  <a:lnTo>
                    <a:pt x="1" y="9348"/>
                  </a:lnTo>
                  <a:lnTo>
                    <a:pt x="482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8" y="8523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94;p21">
              <a:extLst>
                <a:ext uri="{FF2B5EF4-FFF2-40B4-BE49-F238E27FC236}">
                  <a16:creationId xmlns:a16="http://schemas.microsoft.com/office/drawing/2014/main" id="{0D75A310-554C-D329-33D0-C60DAFDBB045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95;p21">
              <a:extLst>
                <a:ext uri="{FF2B5EF4-FFF2-40B4-BE49-F238E27FC236}">
                  <a16:creationId xmlns:a16="http://schemas.microsoft.com/office/drawing/2014/main" id="{D8DBF3CC-4CC6-966B-5097-4F17660478E5}"/>
                </a:ext>
              </a:extLst>
            </p:cNvPr>
            <p:cNvSpPr/>
            <p:nvPr/>
          </p:nvSpPr>
          <p:spPr>
            <a:xfrm>
              <a:off x="5314125" y="2763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5"/>
                  </a:lnTo>
                  <a:lnTo>
                    <a:pt x="481" y="27150"/>
                  </a:lnTo>
                  <a:lnTo>
                    <a:pt x="16153" y="35673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96;p21">
              <a:extLst>
                <a:ext uri="{FF2B5EF4-FFF2-40B4-BE49-F238E27FC236}">
                  <a16:creationId xmlns:a16="http://schemas.microsoft.com/office/drawing/2014/main" id="{F40DD4BD-1067-9925-F009-9051CEBBB4B7}"/>
                </a:ext>
              </a:extLst>
            </p:cNvPr>
            <p:cNvSpPr/>
            <p:nvPr/>
          </p:nvSpPr>
          <p:spPr>
            <a:xfrm>
              <a:off x="5740850" y="3491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190" y="1"/>
                  </a:moveTo>
                  <a:lnTo>
                    <a:pt x="0" y="9326"/>
                  </a:lnTo>
                  <a:lnTo>
                    <a:pt x="481" y="27174"/>
                  </a:lnTo>
                  <a:lnTo>
                    <a:pt x="16153" y="35674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0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97;p21">
              <a:extLst>
                <a:ext uri="{FF2B5EF4-FFF2-40B4-BE49-F238E27FC236}">
                  <a16:creationId xmlns:a16="http://schemas.microsoft.com/office/drawing/2014/main" id="{23640BBB-8B09-1344-057E-AFF76422CB84}"/>
                </a:ext>
              </a:extLst>
            </p:cNvPr>
            <p:cNvSpPr/>
            <p:nvPr/>
          </p:nvSpPr>
          <p:spPr>
            <a:xfrm>
              <a:off x="6157250" y="2761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191" y="1"/>
                  </a:moveTo>
                  <a:lnTo>
                    <a:pt x="1" y="9326"/>
                  </a:lnTo>
                  <a:lnTo>
                    <a:pt x="459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98;p21">
              <a:extLst>
                <a:ext uri="{FF2B5EF4-FFF2-40B4-BE49-F238E27FC236}">
                  <a16:creationId xmlns:a16="http://schemas.microsoft.com/office/drawing/2014/main" id="{D78A593E-A273-86C3-FE0C-CAB40931F0D1}"/>
                </a:ext>
              </a:extLst>
            </p:cNvPr>
            <p:cNvSpPr/>
            <p:nvPr/>
          </p:nvSpPr>
          <p:spPr>
            <a:xfrm>
              <a:off x="6583400" y="3489850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9;p21">
              <a:extLst>
                <a:ext uri="{FF2B5EF4-FFF2-40B4-BE49-F238E27FC236}">
                  <a16:creationId xmlns:a16="http://schemas.microsoft.com/office/drawing/2014/main" id="{B437B763-F75D-E4A6-3C22-B023AC5AFF1A}"/>
                </a:ext>
              </a:extLst>
            </p:cNvPr>
            <p:cNvSpPr/>
            <p:nvPr/>
          </p:nvSpPr>
          <p:spPr>
            <a:xfrm>
              <a:off x="3609525" y="130755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190" y="0"/>
                  </a:moveTo>
                  <a:lnTo>
                    <a:pt x="0" y="9325"/>
                  </a:lnTo>
                  <a:lnTo>
                    <a:pt x="458" y="27150"/>
                  </a:lnTo>
                  <a:lnTo>
                    <a:pt x="16153" y="35673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190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" name="Grafik 10">
            <a:extLst>
              <a:ext uri="{FF2B5EF4-FFF2-40B4-BE49-F238E27FC236}">
                <a16:creationId xmlns:a16="http://schemas.microsoft.com/office/drawing/2014/main" id="{892C9C4E-AC13-737F-A821-0B8C386A6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16088" y="4927278"/>
            <a:ext cx="1298070" cy="106696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5901184-3F87-6BAE-EAF3-4CE00AEEB6F8}"/>
              </a:ext>
            </a:extLst>
          </p:cNvPr>
          <p:cNvSpPr txBox="1"/>
          <p:nvPr/>
        </p:nvSpPr>
        <p:spPr>
          <a:xfrm>
            <a:off x="3345016" y="3097895"/>
            <a:ext cx="69591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de-DE" dirty="0">
                <a:latin typeface="Poppins" pitchFamily="2" charset="77"/>
                <a:cs typeface="Poppins" pitchFamily="2" charset="77"/>
              </a:rPr>
              <a:t>In 5 Minuten individuell generiert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de-CH" dirty="0">
                <a:latin typeface="Poppins" pitchFamily="2" charset="77"/>
                <a:cs typeface="Poppins" pitchFamily="2" charset="77"/>
              </a:rPr>
              <a:t>Verfasst und kontrolliert von Schweizer </a:t>
            </a:r>
            <a:r>
              <a:rPr lang="de-CH" dirty="0" err="1">
                <a:latin typeface="Poppins" pitchFamily="2" charset="77"/>
                <a:cs typeface="Poppins" pitchFamily="2" charset="77"/>
              </a:rPr>
              <a:t>Anwält:innen</a:t>
            </a:r>
            <a:endParaRPr lang="de-DE" dirty="0">
              <a:latin typeface="Poppins" pitchFamily="2" charset="77"/>
              <a:cs typeface="Poppins" pitchFamily="2" charset="77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de-CH" dirty="0" err="1">
                <a:latin typeface="Poppins" pitchFamily="2" charset="77"/>
                <a:cs typeface="Poppins" pitchFamily="2" charset="77"/>
              </a:rPr>
              <a:t>nDSG</a:t>
            </a:r>
            <a:r>
              <a:rPr lang="de-CH" dirty="0">
                <a:latin typeface="Poppins" pitchFamily="2" charset="77"/>
                <a:cs typeface="Poppins" pitchFamily="2" charset="77"/>
              </a:rPr>
              <a:t> konform &amp; immer topaktuell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5F397B9-DC18-C060-629C-422BCF0EDC29}"/>
              </a:ext>
            </a:extLst>
          </p:cNvPr>
          <p:cNvSpPr txBox="1"/>
          <p:nvPr/>
        </p:nvSpPr>
        <p:spPr>
          <a:xfrm>
            <a:off x="2626702" y="2958584"/>
            <a:ext cx="69591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CH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548A448-9271-3B3B-9086-0C961A530FCE}"/>
              </a:ext>
            </a:extLst>
          </p:cNvPr>
          <p:cNvSpPr txBox="1"/>
          <p:nvPr/>
        </p:nvSpPr>
        <p:spPr>
          <a:xfrm>
            <a:off x="2626702" y="2958584"/>
            <a:ext cx="69591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CH" dirty="0"/>
          </a:p>
        </p:txBody>
      </p:sp>
      <p:sp>
        <p:nvSpPr>
          <p:cNvPr id="22" name="PITCH DECK TEMPLATE">
            <a:extLst>
              <a:ext uri="{FF2B5EF4-FFF2-40B4-BE49-F238E27FC236}">
                <a16:creationId xmlns:a16="http://schemas.microsoft.com/office/drawing/2014/main" id="{0524A538-2532-0924-854B-7825C8DE8556}"/>
              </a:ext>
            </a:extLst>
          </p:cNvPr>
          <p:cNvSpPr txBox="1"/>
          <p:nvPr/>
        </p:nvSpPr>
        <p:spPr>
          <a:xfrm>
            <a:off x="3345016" y="4433396"/>
            <a:ext cx="6269142" cy="3282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de-CH" sz="1800" b="1" dirty="0" err="1">
                <a:solidFill>
                  <a:srgbClr val="002060"/>
                </a:solidFill>
                <a:latin typeface="Poppins" pitchFamily="2" charset="77"/>
                <a:cs typeface="Poppins" pitchFamily="2" charset="77"/>
              </a:rPr>
              <a:t>www.privacybee.ch</a:t>
            </a:r>
            <a:endParaRPr lang="de-CH" sz="1800" b="1" dirty="0">
              <a:solidFill>
                <a:srgbClr val="002060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742314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OLO"/>
          <p:cNvSpPr txBox="1"/>
          <p:nvPr/>
        </p:nvSpPr>
        <p:spPr>
          <a:xfrm>
            <a:off x="1222713" y="2546707"/>
            <a:ext cx="4052391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7000" b="1" spc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de-CH" sz="5400" spc="0" dirty="0" err="1">
                <a:solidFill>
                  <a:srgbClr val="FEB625"/>
                </a:solidFill>
                <a:latin typeface="Poppins" pitchFamily="2" charset="77"/>
                <a:cs typeface="Poppins" pitchFamily="2" charset="77"/>
              </a:rPr>
              <a:t>PrivacyBee</a:t>
            </a:r>
            <a:endParaRPr sz="5400" spc="0" dirty="0">
              <a:solidFill>
                <a:srgbClr val="FEB625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08" name="PITCH DECK TEMPLATE"/>
          <p:cNvSpPr txBox="1"/>
          <p:nvPr/>
        </p:nvSpPr>
        <p:spPr>
          <a:xfrm>
            <a:off x="1222713" y="3355293"/>
            <a:ext cx="4873287" cy="38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algn="l"/>
            <a:r>
              <a:rPr lang="de-CH" sz="2200" dirty="0">
                <a:solidFill>
                  <a:srgbClr val="0F172A"/>
                </a:solidFill>
                <a:latin typeface="Poppins" pitchFamily="2" charset="77"/>
                <a:cs typeface="Poppins" pitchFamily="2" charset="77"/>
              </a:rPr>
              <a:t>Datenschutz neu definiert</a:t>
            </a:r>
          </a:p>
        </p:txBody>
      </p:sp>
      <p:sp>
        <p:nvSpPr>
          <p:cNvPr id="2" name="Google Shape;1189;p43">
            <a:extLst>
              <a:ext uri="{FF2B5EF4-FFF2-40B4-BE49-F238E27FC236}">
                <a16:creationId xmlns:a16="http://schemas.microsoft.com/office/drawing/2014/main" id="{71F90151-F7FB-00D2-1599-2AC0B7586075}"/>
              </a:ext>
            </a:extLst>
          </p:cNvPr>
          <p:cNvSpPr/>
          <p:nvPr/>
        </p:nvSpPr>
        <p:spPr>
          <a:xfrm>
            <a:off x="5857183" y="5091438"/>
            <a:ext cx="2705100" cy="304800"/>
          </a:xfrm>
          <a:custGeom>
            <a:avLst/>
            <a:gdLst/>
            <a:ahLst/>
            <a:cxnLst/>
            <a:rect l="l" t="t" r="r" b="b"/>
            <a:pathLst>
              <a:path w="108204" h="12192" extrusionOk="0">
                <a:moveTo>
                  <a:pt x="0" y="0"/>
                </a:moveTo>
                <a:cubicBezTo>
                  <a:pt x="4605" y="6907"/>
                  <a:pt x="13415" y="12192"/>
                  <a:pt x="21717" y="12192"/>
                </a:cubicBezTo>
                <a:cubicBezTo>
                  <a:pt x="32119" y="12192"/>
                  <a:pt x="41137" y="4138"/>
                  <a:pt x="51435" y="2667"/>
                </a:cubicBezTo>
                <a:cubicBezTo>
                  <a:pt x="59943" y="1452"/>
                  <a:pt x="67311" y="9834"/>
                  <a:pt x="75819" y="11049"/>
                </a:cubicBezTo>
                <a:cubicBezTo>
                  <a:pt x="86827" y="12622"/>
                  <a:pt x="98258" y="8021"/>
                  <a:pt x="108204" y="304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3" name="Google Shape;1190;p43">
            <a:extLst>
              <a:ext uri="{FF2B5EF4-FFF2-40B4-BE49-F238E27FC236}">
                <a16:creationId xmlns:a16="http://schemas.microsoft.com/office/drawing/2014/main" id="{ADCA200F-6909-14D5-E8D4-DE68B548756E}"/>
              </a:ext>
            </a:extLst>
          </p:cNvPr>
          <p:cNvSpPr/>
          <p:nvPr/>
        </p:nvSpPr>
        <p:spPr>
          <a:xfrm>
            <a:off x="9350773" y="5091708"/>
            <a:ext cx="2916387" cy="368236"/>
          </a:xfrm>
          <a:custGeom>
            <a:avLst/>
            <a:gdLst/>
            <a:ahLst/>
            <a:cxnLst/>
            <a:rect l="l" t="t" r="r" b="b"/>
            <a:pathLst>
              <a:path w="112776" h="13670" extrusionOk="0">
                <a:moveTo>
                  <a:pt x="0" y="6223"/>
                </a:moveTo>
                <a:cubicBezTo>
                  <a:pt x="7964" y="14187"/>
                  <a:pt x="23749" y="16002"/>
                  <a:pt x="33528" y="10414"/>
                </a:cubicBezTo>
                <a:cubicBezTo>
                  <a:pt x="36195" y="8890"/>
                  <a:pt x="37743" y="1270"/>
                  <a:pt x="34671" y="1270"/>
                </a:cubicBezTo>
                <a:cubicBezTo>
                  <a:pt x="33080" y="1270"/>
                  <a:pt x="31948" y="3931"/>
                  <a:pt x="32385" y="5461"/>
                </a:cubicBezTo>
                <a:cubicBezTo>
                  <a:pt x="34484" y="12808"/>
                  <a:pt x="46919" y="12638"/>
                  <a:pt x="54483" y="11557"/>
                </a:cubicBezTo>
                <a:cubicBezTo>
                  <a:pt x="65021" y="10052"/>
                  <a:pt x="74144" y="2977"/>
                  <a:pt x="84582" y="889"/>
                </a:cubicBezTo>
                <a:cubicBezTo>
                  <a:pt x="93819" y="-958"/>
                  <a:pt x="103638" y="509"/>
                  <a:pt x="112776" y="2794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C7C6AF6-080F-F913-A0F1-2B5FD4508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784" y="1398056"/>
            <a:ext cx="4798583" cy="3944236"/>
          </a:xfrm>
          <a:prstGeom prst="rect">
            <a:avLst/>
          </a:prstGeom>
        </p:spPr>
      </p:pic>
      <p:grpSp>
        <p:nvGrpSpPr>
          <p:cNvPr id="13" name="Google Shape;405;p18">
            <a:extLst>
              <a:ext uri="{FF2B5EF4-FFF2-40B4-BE49-F238E27FC236}">
                <a16:creationId xmlns:a16="http://schemas.microsoft.com/office/drawing/2014/main" id="{F7927096-344F-8F87-ECC0-9D2E0E294610}"/>
              </a:ext>
            </a:extLst>
          </p:cNvPr>
          <p:cNvGrpSpPr/>
          <p:nvPr/>
        </p:nvGrpSpPr>
        <p:grpSpPr>
          <a:xfrm rot="14348488">
            <a:off x="10383359" y="5396238"/>
            <a:ext cx="2450375" cy="2355300"/>
            <a:chOff x="3628425" y="1303525"/>
            <a:chExt cx="2450375" cy="2355300"/>
          </a:xfrm>
        </p:grpSpPr>
        <p:sp>
          <p:nvSpPr>
            <p:cNvPr id="14" name="Google Shape;406;p18">
              <a:extLst>
                <a:ext uri="{FF2B5EF4-FFF2-40B4-BE49-F238E27FC236}">
                  <a16:creationId xmlns:a16="http://schemas.microsoft.com/office/drawing/2014/main" id="{A25063D4-41E7-639E-0712-23EA9092D459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7;p18">
              <a:extLst>
                <a:ext uri="{FF2B5EF4-FFF2-40B4-BE49-F238E27FC236}">
                  <a16:creationId xmlns:a16="http://schemas.microsoft.com/office/drawing/2014/main" id="{4CD67C09-8965-8346-49B6-DD1BD6C19ED4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08;p18">
              <a:extLst>
                <a:ext uri="{FF2B5EF4-FFF2-40B4-BE49-F238E27FC236}">
                  <a16:creationId xmlns:a16="http://schemas.microsoft.com/office/drawing/2014/main" id="{4BCC6219-E56F-6F02-ABE0-46E327B633DA}"/>
                </a:ext>
              </a:extLst>
            </p:cNvPr>
            <p:cNvSpPr/>
            <p:nvPr/>
          </p:nvSpPr>
          <p:spPr>
            <a:xfrm>
              <a:off x="4878800" y="20338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09;p18">
              <a:extLst>
                <a:ext uri="{FF2B5EF4-FFF2-40B4-BE49-F238E27FC236}">
                  <a16:creationId xmlns:a16="http://schemas.microsoft.com/office/drawing/2014/main" id="{3FD40CD3-EF6D-1051-5363-58871BBB9BB9}"/>
                </a:ext>
              </a:extLst>
            </p:cNvPr>
            <p:cNvSpPr/>
            <p:nvPr/>
          </p:nvSpPr>
          <p:spPr>
            <a:xfrm>
              <a:off x="5294650" y="1303525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410;p18">
              <a:extLst>
                <a:ext uri="{FF2B5EF4-FFF2-40B4-BE49-F238E27FC236}">
                  <a16:creationId xmlns:a16="http://schemas.microsoft.com/office/drawing/2014/main" id="{A757903F-0B4E-86FD-AC2D-9507DC8AEC25}"/>
                </a:ext>
              </a:extLst>
            </p:cNvPr>
            <p:cNvSpPr/>
            <p:nvPr/>
          </p:nvSpPr>
          <p:spPr>
            <a:xfrm>
              <a:off x="3628425" y="276700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213" y="0"/>
                  </a:moveTo>
                  <a:lnTo>
                    <a:pt x="0" y="9348"/>
                  </a:lnTo>
                  <a:lnTo>
                    <a:pt x="481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7" y="8523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411;p18">
              <a:extLst>
                <a:ext uri="{FF2B5EF4-FFF2-40B4-BE49-F238E27FC236}">
                  <a16:creationId xmlns:a16="http://schemas.microsoft.com/office/drawing/2014/main" id="{57E0018C-0DAF-7EBB-2025-7E6013796AE0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482;p21">
            <a:extLst>
              <a:ext uri="{FF2B5EF4-FFF2-40B4-BE49-F238E27FC236}">
                <a16:creationId xmlns:a16="http://schemas.microsoft.com/office/drawing/2014/main" id="{FC1E768D-F1FF-E54B-65A0-86DB0CEA1A29}"/>
              </a:ext>
            </a:extLst>
          </p:cNvPr>
          <p:cNvGrpSpPr/>
          <p:nvPr/>
        </p:nvGrpSpPr>
        <p:grpSpPr>
          <a:xfrm flipH="1">
            <a:off x="-763683" y="-835673"/>
            <a:ext cx="5860175" cy="3081575"/>
            <a:chOff x="1507400" y="1301825"/>
            <a:chExt cx="5860175" cy="3081575"/>
          </a:xfrm>
        </p:grpSpPr>
        <p:sp>
          <p:nvSpPr>
            <p:cNvPr id="28" name="Google Shape;483;p21">
              <a:extLst>
                <a:ext uri="{FF2B5EF4-FFF2-40B4-BE49-F238E27FC236}">
                  <a16:creationId xmlns:a16="http://schemas.microsoft.com/office/drawing/2014/main" id="{8FC43399-5A2D-E86F-D4B8-D335413FCBB9}"/>
                </a:ext>
              </a:extLst>
            </p:cNvPr>
            <p:cNvSpPr/>
            <p:nvPr/>
          </p:nvSpPr>
          <p:spPr>
            <a:xfrm>
              <a:off x="1507400" y="2041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214" y="0"/>
                  </a:moveTo>
                  <a:lnTo>
                    <a:pt x="0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1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84;p21">
              <a:extLst>
                <a:ext uri="{FF2B5EF4-FFF2-40B4-BE49-F238E27FC236}">
                  <a16:creationId xmlns:a16="http://schemas.microsoft.com/office/drawing/2014/main" id="{22B22337-DAD6-38EC-D59B-BE6BCFA9D328}"/>
                </a:ext>
              </a:extLst>
            </p:cNvPr>
            <p:cNvSpPr/>
            <p:nvPr/>
          </p:nvSpPr>
          <p:spPr>
            <a:xfrm>
              <a:off x="2349975" y="2039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75" y="35674"/>
                  </a:lnTo>
                  <a:lnTo>
                    <a:pt x="31366" y="26326"/>
                  </a:lnTo>
                  <a:lnTo>
                    <a:pt x="30907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85;p21">
              <a:extLst>
                <a:ext uri="{FF2B5EF4-FFF2-40B4-BE49-F238E27FC236}">
                  <a16:creationId xmlns:a16="http://schemas.microsoft.com/office/drawing/2014/main" id="{2DC072BF-D88F-8BA3-B8EE-81A6BF8A41CC}"/>
                </a:ext>
              </a:extLst>
            </p:cNvPr>
            <p:cNvSpPr/>
            <p:nvPr/>
          </p:nvSpPr>
          <p:spPr>
            <a:xfrm>
              <a:off x="4035675" y="2035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86;p21">
              <a:extLst>
                <a:ext uri="{FF2B5EF4-FFF2-40B4-BE49-F238E27FC236}">
                  <a16:creationId xmlns:a16="http://schemas.microsoft.com/office/drawing/2014/main" id="{D7516D52-CF31-6C1C-EA82-261ADD660A45}"/>
                </a:ext>
              </a:extLst>
            </p:cNvPr>
            <p:cNvSpPr/>
            <p:nvPr/>
          </p:nvSpPr>
          <p:spPr>
            <a:xfrm>
              <a:off x="4452075" y="1305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87;p21">
              <a:extLst>
                <a:ext uri="{FF2B5EF4-FFF2-40B4-BE49-F238E27FC236}">
                  <a16:creationId xmlns:a16="http://schemas.microsoft.com/office/drawing/2014/main" id="{176DD577-10EA-55DF-6A28-CF8F09843F90}"/>
                </a:ext>
              </a:extLst>
            </p:cNvPr>
            <p:cNvSpPr/>
            <p:nvPr/>
          </p:nvSpPr>
          <p:spPr>
            <a:xfrm>
              <a:off x="5294650" y="1303525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88;p21">
              <a:extLst>
                <a:ext uri="{FF2B5EF4-FFF2-40B4-BE49-F238E27FC236}">
                  <a16:creationId xmlns:a16="http://schemas.microsoft.com/office/drawing/2014/main" id="{70CCFA9A-61A0-5886-AC43-D95027AFC7D0}"/>
                </a:ext>
              </a:extLst>
            </p:cNvPr>
            <p:cNvSpPr/>
            <p:nvPr/>
          </p:nvSpPr>
          <p:spPr>
            <a:xfrm>
              <a:off x="5721375" y="2032100"/>
              <a:ext cx="784150" cy="891275"/>
            </a:xfrm>
            <a:custGeom>
              <a:avLst/>
              <a:gdLst/>
              <a:ahLst/>
              <a:cxnLst/>
              <a:rect l="l" t="t" r="r" b="b"/>
              <a:pathLst>
                <a:path w="31366" h="35651" extrusionOk="0">
                  <a:moveTo>
                    <a:pt x="15213" y="1"/>
                  </a:moveTo>
                  <a:lnTo>
                    <a:pt x="0" y="9326"/>
                  </a:lnTo>
                  <a:lnTo>
                    <a:pt x="481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89;p21">
              <a:extLst>
                <a:ext uri="{FF2B5EF4-FFF2-40B4-BE49-F238E27FC236}">
                  <a16:creationId xmlns:a16="http://schemas.microsoft.com/office/drawing/2014/main" id="{1CDD6EF2-EA45-4F0F-4838-185A89CA84BB}"/>
                </a:ext>
              </a:extLst>
            </p:cNvPr>
            <p:cNvSpPr/>
            <p:nvPr/>
          </p:nvSpPr>
          <p:spPr>
            <a:xfrm>
              <a:off x="6137775" y="1301825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0;p21">
              <a:extLst>
                <a:ext uri="{FF2B5EF4-FFF2-40B4-BE49-F238E27FC236}">
                  <a16:creationId xmlns:a16="http://schemas.microsoft.com/office/drawing/2014/main" id="{D1F58426-5F70-0673-4568-0EF446AAD62E}"/>
                </a:ext>
              </a:extLst>
            </p:cNvPr>
            <p:cNvSpPr/>
            <p:nvPr/>
          </p:nvSpPr>
          <p:spPr>
            <a:xfrm>
              <a:off x="6563925" y="202982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214" y="0"/>
                  </a:moveTo>
                  <a:lnTo>
                    <a:pt x="1" y="9348"/>
                  </a:lnTo>
                  <a:lnTo>
                    <a:pt x="482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8" y="8523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91;p21">
              <a:extLst>
                <a:ext uri="{FF2B5EF4-FFF2-40B4-BE49-F238E27FC236}">
                  <a16:creationId xmlns:a16="http://schemas.microsoft.com/office/drawing/2014/main" id="{BEAA5FA0-6DDC-C779-7D7E-30ED4B4A8540}"/>
                </a:ext>
              </a:extLst>
            </p:cNvPr>
            <p:cNvSpPr/>
            <p:nvPr/>
          </p:nvSpPr>
          <p:spPr>
            <a:xfrm>
              <a:off x="1943300" y="277100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190" y="0"/>
                  </a:moveTo>
                  <a:lnTo>
                    <a:pt x="0" y="9325"/>
                  </a:lnTo>
                  <a:lnTo>
                    <a:pt x="458" y="27173"/>
                  </a:lnTo>
                  <a:lnTo>
                    <a:pt x="16152" y="35673"/>
                  </a:lnTo>
                  <a:lnTo>
                    <a:pt x="31366" y="26325"/>
                  </a:lnTo>
                  <a:lnTo>
                    <a:pt x="30884" y="8500"/>
                  </a:lnTo>
                  <a:lnTo>
                    <a:pt x="15190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492;p21">
              <a:extLst>
                <a:ext uri="{FF2B5EF4-FFF2-40B4-BE49-F238E27FC236}">
                  <a16:creationId xmlns:a16="http://schemas.microsoft.com/office/drawing/2014/main" id="{AD9FC106-F7A1-29D6-9C92-94B9E65DC400}"/>
                </a:ext>
              </a:extLst>
            </p:cNvPr>
            <p:cNvSpPr/>
            <p:nvPr/>
          </p:nvSpPr>
          <p:spPr>
            <a:xfrm>
              <a:off x="2785850" y="276927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1"/>
                  </a:moveTo>
                  <a:lnTo>
                    <a:pt x="1" y="9326"/>
                  </a:lnTo>
                  <a:lnTo>
                    <a:pt x="482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4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93;p21">
              <a:extLst>
                <a:ext uri="{FF2B5EF4-FFF2-40B4-BE49-F238E27FC236}">
                  <a16:creationId xmlns:a16="http://schemas.microsoft.com/office/drawing/2014/main" id="{678E9053-89B7-D5D9-4E5A-DCF50C906694}"/>
                </a:ext>
              </a:extLst>
            </p:cNvPr>
            <p:cNvSpPr/>
            <p:nvPr/>
          </p:nvSpPr>
          <p:spPr>
            <a:xfrm>
              <a:off x="3628425" y="276700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213" y="0"/>
                  </a:moveTo>
                  <a:lnTo>
                    <a:pt x="0" y="9348"/>
                  </a:lnTo>
                  <a:lnTo>
                    <a:pt x="481" y="27173"/>
                  </a:lnTo>
                  <a:lnTo>
                    <a:pt x="16176" y="35673"/>
                  </a:lnTo>
                  <a:lnTo>
                    <a:pt x="31366" y="26348"/>
                  </a:lnTo>
                  <a:lnTo>
                    <a:pt x="30907" y="8523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494;p21">
              <a:extLst>
                <a:ext uri="{FF2B5EF4-FFF2-40B4-BE49-F238E27FC236}">
                  <a16:creationId xmlns:a16="http://schemas.microsoft.com/office/drawing/2014/main" id="{0D75A310-554C-D329-33D0-C60DAFDBB045}"/>
                </a:ext>
              </a:extLst>
            </p:cNvPr>
            <p:cNvSpPr/>
            <p:nvPr/>
          </p:nvSpPr>
          <p:spPr>
            <a:xfrm>
              <a:off x="4471550" y="2765275"/>
              <a:ext cx="784175" cy="891850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0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191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95;p21">
              <a:extLst>
                <a:ext uri="{FF2B5EF4-FFF2-40B4-BE49-F238E27FC236}">
                  <a16:creationId xmlns:a16="http://schemas.microsoft.com/office/drawing/2014/main" id="{D8DBF3CC-4CC6-966B-5097-4F17660478E5}"/>
                </a:ext>
              </a:extLst>
            </p:cNvPr>
            <p:cNvSpPr/>
            <p:nvPr/>
          </p:nvSpPr>
          <p:spPr>
            <a:xfrm>
              <a:off x="5314125" y="2763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25"/>
                  </a:lnTo>
                  <a:lnTo>
                    <a:pt x="481" y="27150"/>
                  </a:lnTo>
                  <a:lnTo>
                    <a:pt x="16153" y="35673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96;p21">
              <a:extLst>
                <a:ext uri="{FF2B5EF4-FFF2-40B4-BE49-F238E27FC236}">
                  <a16:creationId xmlns:a16="http://schemas.microsoft.com/office/drawing/2014/main" id="{F40DD4BD-1067-9925-F009-9051CEBBB4B7}"/>
                </a:ext>
              </a:extLst>
            </p:cNvPr>
            <p:cNvSpPr/>
            <p:nvPr/>
          </p:nvSpPr>
          <p:spPr>
            <a:xfrm>
              <a:off x="5740850" y="3491550"/>
              <a:ext cx="784150" cy="891850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190" y="1"/>
                  </a:moveTo>
                  <a:lnTo>
                    <a:pt x="0" y="9326"/>
                  </a:lnTo>
                  <a:lnTo>
                    <a:pt x="481" y="27174"/>
                  </a:lnTo>
                  <a:lnTo>
                    <a:pt x="16153" y="35674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0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97;p21">
              <a:extLst>
                <a:ext uri="{FF2B5EF4-FFF2-40B4-BE49-F238E27FC236}">
                  <a16:creationId xmlns:a16="http://schemas.microsoft.com/office/drawing/2014/main" id="{23640BBB-8B09-1344-057E-AFF76422CB84}"/>
                </a:ext>
              </a:extLst>
            </p:cNvPr>
            <p:cNvSpPr/>
            <p:nvPr/>
          </p:nvSpPr>
          <p:spPr>
            <a:xfrm>
              <a:off x="6157250" y="2761825"/>
              <a:ext cx="784175" cy="891275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191" y="1"/>
                  </a:moveTo>
                  <a:lnTo>
                    <a:pt x="1" y="9326"/>
                  </a:lnTo>
                  <a:lnTo>
                    <a:pt x="459" y="27151"/>
                  </a:lnTo>
                  <a:lnTo>
                    <a:pt x="16153" y="35651"/>
                  </a:lnTo>
                  <a:lnTo>
                    <a:pt x="31366" y="26326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98;p21">
              <a:extLst>
                <a:ext uri="{FF2B5EF4-FFF2-40B4-BE49-F238E27FC236}">
                  <a16:creationId xmlns:a16="http://schemas.microsoft.com/office/drawing/2014/main" id="{D78A593E-A273-86C3-FE0C-CAB40931F0D1}"/>
                </a:ext>
              </a:extLst>
            </p:cNvPr>
            <p:cNvSpPr/>
            <p:nvPr/>
          </p:nvSpPr>
          <p:spPr>
            <a:xfrm>
              <a:off x="6583400" y="3489850"/>
              <a:ext cx="784175" cy="891825"/>
            </a:xfrm>
            <a:custGeom>
              <a:avLst/>
              <a:gdLst/>
              <a:ahLst/>
              <a:cxnLst/>
              <a:rect l="l" t="t" r="r" b="b"/>
              <a:pathLst>
                <a:path w="31367" h="35673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73"/>
                  </a:lnTo>
                  <a:lnTo>
                    <a:pt x="16153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9;p21">
              <a:extLst>
                <a:ext uri="{FF2B5EF4-FFF2-40B4-BE49-F238E27FC236}">
                  <a16:creationId xmlns:a16="http://schemas.microsoft.com/office/drawing/2014/main" id="{B437B763-F75D-E4A6-3C22-B023AC5AFF1A}"/>
                </a:ext>
              </a:extLst>
            </p:cNvPr>
            <p:cNvSpPr/>
            <p:nvPr/>
          </p:nvSpPr>
          <p:spPr>
            <a:xfrm>
              <a:off x="3609525" y="1307550"/>
              <a:ext cx="784150" cy="891825"/>
            </a:xfrm>
            <a:custGeom>
              <a:avLst/>
              <a:gdLst/>
              <a:ahLst/>
              <a:cxnLst/>
              <a:rect l="l" t="t" r="r" b="b"/>
              <a:pathLst>
                <a:path w="31366" h="35673" extrusionOk="0">
                  <a:moveTo>
                    <a:pt x="15190" y="0"/>
                  </a:moveTo>
                  <a:lnTo>
                    <a:pt x="0" y="9325"/>
                  </a:lnTo>
                  <a:lnTo>
                    <a:pt x="458" y="27150"/>
                  </a:lnTo>
                  <a:lnTo>
                    <a:pt x="16153" y="35673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190" y="0"/>
                  </a:lnTo>
                  <a:close/>
                </a:path>
              </a:pathLst>
            </a:custGeom>
            <a:solidFill>
              <a:schemeClr val="accent4">
                <a:alpha val="536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9723617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2EDF815D-E9E2-C745-8C60-9EE6E041C598}" vid="{9464B40A-1424-1440-B2EA-5F984EF526F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251</Words>
  <Application>Microsoft Macintosh PowerPoint</Application>
  <PresentationFormat>Breitbild</PresentationFormat>
  <Paragraphs>45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Calibri</vt:lpstr>
      <vt:lpstr>Poppins</vt:lpstr>
      <vt:lpstr>Roboto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Jasmin Panier</dc:creator>
  <cp:lastModifiedBy>Gabriel Frey</cp:lastModifiedBy>
  <cp:revision>96</cp:revision>
  <dcterms:created xsi:type="dcterms:W3CDTF">2023-05-12T08:07:07Z</dcterms:created>
  <dcterms:modified xsi:type="dcterms:W3CDTF">2023-06-14T13:57:55Z</dcterms:modified>
</cp:coreProperties>
</file>